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4"/>
    <p:sldMasterId id="2147483687" r:id="rId5"/>
    <p:sldMasterId id="2147483700" r:id="rId6"/>
    <p:sldMasterId id="2147483725" r:id="rId7"/>
    <p:sldMasterId id="2147483762" r:id="rId8"/>
  </p:sldMasterIdLst>
  <p:notesMasterIdLst>
    <p:notesMasterId r:id="rId19"/>
  </p:notesMasterIdLst>
  <p:sldIdLst>
    <p:sldId id="259" r:id="rId9"/>
    <p:sldId id="3639" r:id="rId10"/>
    <p:sldId id="822" r:id="rId11"/>
    <p:sldId id="823" r:id="rId12"/>
    <p:sldId id="1169" r:id="rId13"/>
    <p:sldId id="3637" r:id="rId14"/>
    <p:sldId id="999" r:id="rId15"/>
    <p:sldId id="1135" r:id="rId16"/>
    <p:sldId id="1171" r:id="rId17"/>
    <p:sldId id="3638" r:id="rId18"/>
  </p:sldIdLst>
  <p:sldSz cx="12192000" cy="6858000"/>
  <p:notesSz cx="7099300" cy="1023461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AE0E12-B64B-3125-6CB1-4EAEDDA2572E}" name="Welling, Wouter" initials="WW" userId="S::wouter.welling@minbzk.nl::5d422018-5237-4730-8bd6-0d0c7edfd9d1" providerId="AD"/>
  <p188:author id="{FFA31520-4BEF-5585-DD5A-8F81D3EEE029}" name="Lotte Geertsen" initials="LG" userId="S::Lotte@greywise.nl::607c5529-9cfe-459b-9c76-cb072cfd836a" providerId="AD"/>
  <p188:author id="{C4187243-0E5F-5036-A8E4-614FA844E91B}" name="pauline@serendipity.buzz" initials="pa" userId="S::urn:spo:guest#pauline@serendipity.buzz::" providerId="AD"/>
  <p188:author id="{5C129B45-FC82-0BC3-37E8-56E1C9D5C765}" name="Marloes Hooghiemstra (Digicampus)" initials="MH(" userId="S::Marloes@digicampus.tech::469f4dff-f90b-43ab-9d4b-defdd1514028" providerId="AD"/>
  <p188:author id="{A526A964-B35E-35D2-6FC5-CD3DD4058F37}" name="lenneke.sluijter@logius.nl" initials="le" userId="S::urn:spo:guest#lenneke.sluijter@logius.nl::" providerId="AD"/>
  <p188:author id="{FBDE4976-B2D6-A0A0-099A-7DDD4CC27DF5}" name="bdevos.stage@gmail.com" initials="bd" userId="S::urn:spo:guest#bdevos.stage@gmail.com::" providerId="AD"/>
  <p188:author id="{8CBF49AB-2AF2-4E75-1F1C-CB1195A67453}" name="lotte@serendipity.buzz" initials="lo" userId="S::urn:spo:guest#lotte@serendipity.buzz::" providerId="AD"/>
  <p188:author id="{BBE551D4-265B-CEDC-CAD3-F05D7ACD1B1D}" name="Marloes Hooghiemstra" initials="MH" userId="S::m.hooghiemstra_tudelft.nl#ext#@dedigicampus.onmicrosoft.com::ddc81a81-bd3d-491f-9c62-595bd12e7165" providerId="AD"/>
  <p188:author id="{DA86B0E7-5B5D-B47B-F05E-B845817E7460}" name="Bart Peerdeman" initials="BP" userId="S::bart.peerdeman2@hva.nl::883d4a81-481c-4c0f-9fa1-a8f2597d16e1" providerId="AD"/>
  <p188:author id="{2AC1F9EC-278F-8B33-26FF-758A441B0F5C}" name="Jet Klaver" initials="JK" userId="S::Jet@digicampus.tech::91ed88bd-1a50-4abd-b28c-8ac463cbec91" providerId="AD"/>
  <p188:author id="{FFFF37F5-5A12-584B-9AC4-E8B2094048E1}" name="Miranda Torsing" initials="MT" userId="S::Miranda@digicampus.tech::9e6aab80-b634-43ed-a60f-4bfe32e0835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817F"/>
    <a:srgbClr val="1B6E74"/>
    <a:srgbClr val="00617B"/>
    <a:srgbClr val="234C5F"/>
    <a:srgbClr val="203F6A"/>
    <a:srgbClr val="9DD5EE"/>
    <a:srgbClr val="2D5F61"/>
    <a:srgbClr val="1F184B"/>
    <a:srgbClr val="2823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Stijl, gemiddeld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Stijl, thema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Stijl, thema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Stijl, licht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Stijl, licht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Stijl, lich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69" autoAdjust="0"/>
    <p:restoredTop sz="95204" autoAdjust="0"/>
  </p:normalViewPr>
  <p:slideViewPr>
    <p:cSldViewPr snapToGrid="0">
      <p:cViewPr varScale="1">
        <p:scale>
          <a:sx n="103" d="100"/>
          <a:sy n="103" d="100"/>
        </p:scale>
        <p:origin x="81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nl-NL"/>
          </a:p>
        </p:txBody>
      </p:sp>
      <p:sp>
        <p:nvSpPr>
          <p:cNvPr id="3" name="Tijdelijke aanduiding voor datum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0E2AFD7C-5FFF-4D0E-9271-DFBEF3A21518}" type="datetimeFigureOut">
              <a:rPr lang="nl-NL" smtClean="0"/>
              <a:t>5-6-2025</a:t>
            </a:fld>
            <a:endParaRPr lang="nl-NL"/>
          </a:p>
        </p:txBody>
      </p:sp>
      <p:sp>
        <p:nvSpPr>
          <p:cNvPr id="4" name="Tijdelijke aanduiding voor dia-afbeelding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nl-NL"/>
          </a:p>
        </p:txBody>
      </p:sp>
      <p:sp>
        <p:nvSpPr>
          <p:cNvPr id="5" name="Tijdelijke aanduiding voor notities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647BA522-5548-4961-95DF-81A1BB4F8FF5}" type="slidenum">
              <a:rPr lang="nl-NL" smtClean="0"/>
              <a:t>‹nr.›</a:t>
            </a:fld>
            <a:endParaRPr lang="nl-NL"/>
          </a:p>
        </p:txBody>
      </p:sp>
    </p:spTree>
    <p:extLst>
      <p:ext uri="{BB962C8B-B14F-4D97-AF65-F5344CB8AC3E}">
        <p14:creationId xmlns:p14="http://schemas.microsoft.com/office/powerpoint/2010/main" val="592618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cs typeface="Calibri"/>
              </a:rPr>
              <a:t>Dia 20.2</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7BA522-5548-4961-95DF-81A1BB4F8FF5}"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204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Appels met peren, startups vs. multinationals, investeren veel geld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DF2EFC-1082-4BA1-8B97-4B540B821CA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8157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Sterk vereenvoudigd, heb je drie </a:t>
            </a:r>
            <a:r>
              <a:rPr lang="nl-NL" err="1"/>
              <a:t>producatiemodellen</a:t>
            </a:r>
            <a:endParaRPr lang="nl-NL"/>
          </a:p>
          <a:p>
            <a:r>
              <a:rPr lang="nl-NL"/>
              <a:t>Zelfbouw, </a:t>
            </a:r>
            <a:r>
              <a:rPr lang="nl-NL" err="1"/>
              <a:t>marktfalen</a:t>
            </a:r>
            <a:r>
              <a:rPr lang="nl-NL"/>
              <a:t> en </a:t>
            </a:r>
            <a:r>
              <a:rPr lang="nl-NL" err="1"/>
              <a:t>overheidsfalen</a:t>
            </a:r>
            <a:endParaRPr lang="nl-NL"/>
          </a:p>
        </p:txBody>
      </p:sp>
      <p:sp>
        <p:nvSpPr>
          <p:cNvPr id="4" name="Slide Number Placeholder 3"/>
          <p:cNvSpPr>
            <a:spLocks noGrp="1"/>
          </p:cNvSpPr>
          <p:nvPr>
            <p:ph type="sldNum" sz="quarter" idx="5"/>
          </p:nvPr>
        </p:nvSpPr>
        <p:spPr/>
        <p:txBody>
          <a:bodyPr/>
          <a:lstStyle/>
          <a:p>
            <a:fld id="{9DDF2EFC-1082-4BA1-8B97-4B540B821CA4}" type="slidenum">
              <a:rPr lang="nl-NL" smtClean="0"/>
              <a:t>6</a:t>
            </a:fld>
            <a:endParaRPr lang="nl-NL"/>
          </a:p>
        </p:txBody>
      </p:sp>
    </p:spTree>
    <p:extLst>
      <p:ext uri="{BB962C8B-B14F-4D97-AF65-F5344CB8AC3E}">
        <p14:creationId xmlns:p14="http://schemas.microsoft.com/office/powerpoint/2010/main" val="816300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8001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Degene die de hand aanreikt, moet kennis hebben, slim </a:t>
            </a:r>
          </a:p>
          <a:p>
            <a:r>
              <a:rPr lang="nl-NL"/>
              <a:t>GovTech kan Trojaans paard of helpende hand zijn.</a:t>
            </a:r>
          </a:p>
          <a:p>
            <a:r>
              <a:rPr lang="nl-NL"/>
              <a:t>Even toetsen: definitie van GovTech. </a:t>
            </a:r>
          </a:p>
          <a:p>
            <a:r>
              <a:rPr lang="nl-NL"/>
              <a:t>GovTech als trojaans paard, versterken vendor lock in, overheid als melkkoe, uitholling van kennis</a:t>
            </a:r>
          </a:p>
          <a:p>
            <a:r>
              <a:rPr lang="nl-NL"/>
              <a:t>GovTech als helpende hand: co-creatie, benutten kennis en middelen bij de overheid.</a:t>
            </a:r>
          </a:p>
          <a:p>
            <a:r>
              <a:rPr lang="nl-NL"/>
              <a:t>Ik denk dat het beide kan zijn, foto met studenten, we moeten dan wel meer grip krijgen. Studenten aan de TU Delft, we proberen altijd oplossingen te bedenken die de samenleving moeten verbeteren. Hoe zet je GovTech om in helpende hand? Mijn doel is om daaraan bij te dragen.</a:t>
            </a:r>
          </a:p>
          <a:p>
            <a:endParaRPr lang="nl-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DF2EFC-1082-4BA1-8B97-4B540B821CA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677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1.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ekop">
    <p:bg>
      <p:bgPr>
        <a:gradFill>
          <a:gsLst>
            <a:gs pos="100000">
              <a:srgbClr val="29235C"/>
            </a:gs>
            <a:gs pos="19000">
              <a:srgbClr val="00A19A"/>
            </a:gs>
          </a:gsLst>
          <a:lin ang="9600000" scaled="0"/>
        </a:gradFill>
        <a:effectLst/>
      </p:bgPr>
    </p:bg>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6A83640-32DD-0C4B-90AD-2AC21CF9275D}"/>
              </a:ext>
            </a:extLst>
          </p:cNvPr>
          <p:cNvSpPr>
            <a:spLocks noGrp="1"/>
          </p:cNvSpPr>
          <p:nvPr>
            <p:ph type="title"/>
          </p:nvPr>
        </p:nvSpPr>
        <p:spPr>
          <a:xfrm>
            <a:off x="838200" y="643304"/>
            <a:ext cx="10515600" cy="718087"/>
          </a:xfrm>
          <a:noFill/>
        </p:spPr>
        <p:txBody>
          <a:bodyPr/>
          <a:lstStyle>
            <a:lvl1pPr>
              <a:defRPr>
                <a:solidFill>
                  <a:schemeClr val="bg1"/>
                </a:solidFill>
              </a:defRPr>
            </a:lvl1pPr>
          </a:lstStyle>
          <a:p>
            <a:r>
              <a:rPr lang="nl-NL"/>
              <a:t>Klik om stijl te bewerken</a:t>
            </a:r>
          </a:p>
        </p:txBody>
      </p:sp>
      <p:sp>
        <p:nvSpPr>
          <p:cNvPr id="8" name="Tijdelijke aanduiding voor inhoud 2">
            <a:extLst>
              <a:ext uri="{FF2B5EF4-FFF2-40B4-BE49-F238E27FC236}">
                <a16:creationId xmlns:a16="http://schemas.microsoft.com/office/drawing/2014/main" id="{C499332D-322E-9443-9885-E189AF637902}"/>
              </a:ext>
            </a:extLst>
          </p:cNvPr>
          <p:cNvSpPr>
            <a:spLocks noGrp="1"/>
          </p:cNvSpPr>
          <p:nvPr>
            <p:ph idx="1"/>
          </p:nvPr>
        </p:nvSpPr>
        <p:spPr>
          <a:xfrm>
            <a:off x="838200" y="1674813"/>
            <a:ext cx="10515600" cy="4502150"/>
          </a:xfrm>
          <a:noFill/>
        </p:spPr>
        <p:txBody>
          <a:bodyPr/>
          <a:lstStyle>
            <a:lvl1pPr>
              <a:defRPr>
                <a:solidFill>
                  <a:schemeClr val="bg1"/>
                </a:solidFill>
              </a:defRPr>
            </a:lvl1pPr>
          </a:lstStyle>
          <a:p>
            <a:pPr lvl="0"/>
            <a:r>
              <a:rPr lang="nl-NL"/>
              <a:t>Klikken om de tekststijl van het model te bewerken</a:t>
            </a:r>
          </a:p>
        </p:txBody>
      </p:sp>
    </p:spTree>
    <p:extLst>
      <p:ext uri="{BB962C8B-B14F-4D97-AF65-F5344CB8AC3E}">
        <p14:creationId xmlns:p14="http://schemas.microsoft.com/office/powerpoint/2010/main" val="2570423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F316F3E-4887-7EED-6F57-B08833CFEC3E}"/>
              </a:ext>
            </a:extLst>
          </p:cNvPr>
          <p:cNvSpPr>
            <a:spLocks noGrp="1"/>
          </p:cNvSpPr>
          <p:nvPr>
            <p:ph type="dt" sz="half" idx="10"/>
          </p:nvPr>
        </p:nvSpPr>
        <p:spPr/>
        <p:txBody>
          <a:bodyPr/>
          <a:lstStyle/>
          <a:p>
            <a:fld id="{2595BEDB-B7CF-466C-8FBA-B144FADE8974}" type="datetimeFigureOut">
              <a:rPr lang="nl-NL" smtClean="0"/>
              <a:t>5-6-2025</a:t>
            </a:fld>
            <a:endParaRPr lang="nl-NL"/>
          </a:p>
        </p:txBody>
      </p:sp>
      <p:sp>
        <p:nvSpPr>
          <p:cNvPr id="3" name="Tijdelijke aanduiding voor voettekst 2">
            <a:extLst>
              <a:ext uri="{FF2B5EF4-FFF2-40B4-BE49-F238E27FC236}">
                <a16:creationId xmlns:a16="http://schemas.microsoft.com/office/drawing/2014/main" id="{7ED734D5-CDB3-1C07-04CA-57182EF3A845}"/>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2E363699-A243-E4DD-E5AD-B9C8C7FC2541}"/>
              </a:ext>
            </a:extLst>
          </p:cNvPr>
          <p:cNvSpPr>
            <a:spLocks noGrp="1"/>
          </p:cNvSpPr>
          <p:nvPr>
            <p:ph type="sldNum" sz="quarter" idx="12"/>
          </p:nvPr>
        </p:nvSpPr>
        <p:spPr/>
        <p:txBody>
          <a:bodyPr/>
          <a:lstStyle/>
          <a:p>
            <a:fld id="{68C4B985-2C99-4A00-B942-307A8E407159}" type="slidenum">
              <a:rPr lang="nl-NL" smtClean="0"/>
              <a:t>‹nr.›</a:t>
            </a:fld>
            <a:endParaRPr lang="nl-NL"/>
          </a:p>
        </p:txBody>
      </p:sp>
    </p:spTree>
    <p:extLst>
      <p:ext uri="{BB962C8B-B14F-4D97-AF65-F5344CB8AC3E}">
        <p14:creationId xmlns:p14="http://schemas.microsoft.com/office/powerpoint/2010/main" val="470326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9C2E2B-7321-2D68-6B18-6C6E7997499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96712D48-C574-E8EC-DD1D-DB59BD8718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D11C82B1-71D9-153F-A2D3-CDEBF1AFE8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619398A-33FE-A9A2-A1D8-A96B2422C5F7}"/>
              </a:ext>
            </a:extLst>
          </p:cNvPr>
          <p:cNvSpPr>
            <a:spLocks noGrp="1"/>
          </p:cNvSpPr>
          <p:nvPr>
            <p:ph type="dt" sz="half" idx="10"/>
          </p:nvPr>
        </p:nvSpPr>
        <p:spPr/>
        <p:txBody>
          <a:bodyPr/>
          <a:lstStyle/>
          <a:p>
            <a:fld id="{2595BEDB-B7CF-466C-8FBA-B144FADE8974}" type="datetimeFigureOut">
              <a:rPr lang="nl-NL" smtClean="0"/>
              <a:t>5-6-2025</a:t>
            </a:fld>
            <a:endParaRPr lang="nl-NL"/>
          </a:p>
        </p:txBody>
      </p:sp>
      <p:sp>
        <p:nvSpPr>
          <p:cNvPr id="6" name="Tijdelijke aanduiding voor voettekst 5">
            <a:extLst>
              <a:ext uri="{FF2B5EF4-FFF2-40B4-BE49-F238E27FC236}">
                <a16:creationId xmlns:a16="http://schemas.microsoft.com/office/drawing/2014/main" id="{147AF06C-1F93-E9EC-49B3-8AA89287EDB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DB1CB04-58E2-0DAB-3087-6839FE1BF37A}"/>
              </a:ext>
            </a:extLst>
          </p:cNvPr>
          <p:cNvSpPr>
            <a:spLocks noGrp="1"/>
          </p:cNvSpPr>
          <p:nvPr>
            <p:ph type="sldNum" sz="quarter" idx="12"/>
          </p:nvPr>
        </p:nvSpPr>
        <p:spPr/>
        <p:txBody>
          <a:bodyPr/>
          <a:lstStyle/>
          <a:p>
            <a:fld id="{68C4B985-2C99-4A00-B942-307A8E407159}" type="slidenum">
              <a:rPr lang="nl-NL" smtClean="0"/>
              <a:t>‹nr.›</a:t>
            </a:fld>
            <a:endParaRPr lang="nl-NL"/>
          </a:p>
        </p:txBody>
      </p:sp>
    </p:spTree>
    <p:extLst>
      <p:ext uri="{BB962C8B-B14F-4D97-AF65-F5344CB8AC3E}">
        <p14:creationId xmlns:p14="http://schemas.microsoft.com/office/powerpoint/2010/main" val="504499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7563E-B25A-437A-8A58-45431ABF748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8A7D887-29FF-3B37-53E3-466D9DF0AF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B9378096-2A85-C116-EBB7-8F9A34D1E4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0D737F3-6C3E-ACA5-6ACA-B7342FFF8B5E}"/>
              </a:ext>
            </a:extLst>
          </p:cNvPr>
          <p:cNvSpPr>
            <a:spLocks noGrp="1"/>
          </p:cNvSpPr>
          <p:nvPr>
            <p:ph type="dt" sz="half" idx="10"/>
          </p:nvPr>
        </p:nvSpPr>
        <p:spPr/>
        <p:txBody>
          <a:bodyPr/>
          <a:lstStyle/>
          <a:p>
            <a:fld id="{2595BEDB-B7CF-466C-8FBA-B144FADE8974}" type="datetimeFigureOut">
              <a:rPr lang="nl-NL" smtClean="0"/>
              <a:t>5-6-2025</a:t>
            </a:fld>
            <a:endParaRPr lang="nl-NL"/>
          </a:p>
        </p:txBody>
      </p:sp>
      <p:sp>
        <p:nvSpPr>
          <p:cNvPr id="6" name="Tijdelijke aanduiding voor voettekst 5">
            <a:extLst>
              <a:ext uri="{FF2B5EF4-FFF2-40B4-BE49-F238E27FC236}">
                <a16:creationId xmlns:a16="http://schemas.microsoft.com/office/drawing/2014/main" id="{BD521CCB-95BE-DCCD-4E10-A975BD27C6E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C3C75E0-BF86-45E9-287F-6F1600B70653}"/>
              </a:ext>
            </a:extLst>
          </p:cNvPr>
          <p:cNvSpPr>
            <a:spLocks noGrp="1"/>
          </p:cNvSpPr>
          <p:nvPr>
            <p:ph type="sldNum" sz="quarter" idx="12"/>
          </p:nvPr>
        </p:nvSpPr>
        <p:spPr/>
        <p:txBody>
          <a:bodyPr/>
          <a:lstStyle/>
          <a:p>
            <a:fld id="{68C4B985-2C99-4A00-B942-307A8E407159}" type="slidenum">
              <a:rPr lang="nl-NL" smtClean="0"/>
              <a:t>‹nr.›</a:t>
            </a:fld>
            <a:endParaRPr lang="nl-NL"/>
          </a:p>
        </p:txBody>
      </p:sp>
    </p:spTree>
    <p:extLst>
      <p:ext uri="{BB962C8B-B14F-4D97-AF65-F5344CB8AC3E}">
        <p14:creationId xmlns:p14="http://schemas.microsoft.com/office/powerpoint/2010/main" val="472402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9E097B-4BFC-FB9E-C6CD-D058DF5CCC2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B63B810-5141-EA52-1217-7F087958D6E6}"/>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A3DFEFF-D84B-9746-F038-79429F9233EE}"/>
              </a:ext>
            </a:extLst>
          </p:cNvPr>
          <p:cNvSpPr>
            <a:spLocks noGrp="1"/>
          </p:cNvSpPr>
          <p:nvPr>
            <p:ph type="dt" sz="half" idx="10"/>
          </p:nvPr>
        </p:nvSpPr>
        <p:spPr/>
        <p:txBody>
          <a:bodyPr/>
          <a:lstStyle/>
          <a:p>
            <a:fld id="{2595BEDB-B7CF-466C-8FBA-B144FADE8974}" type="datetimeFigureOut">
              <a:rPr lang="nl-NL" smtClean="0"/>
              <a:t>5-6-2025</a:t>
            </a:fld>
            <a:endParaRPr lang="nl-NL"/>
          </a:p>
        </p:txBody>
      </p:sp>
      <p:sp>
        <p:nvSpPr>
          <p:cNvPr id="5" name="Tijdelijke aanduiding voor voettekst 4">
            <a:extLst>
              <a:ext uri="{FF2B5EF4-FFF2-40B4-BE49-F238E27FC236}">
                <a16:creationId xmlns:a16="http://schemas.microsoft.com/office/drawing/2014/main" id="{EFD40996-B2BC-BF98-AF85-333AB4EFA99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394EACE-9011-4ED9-FF6D-F577EEBA7A1F}"/>
              </a:ext>
            </a:extLst>
          </p:cNvPr>
          <p:cNvSpPr>
            <a:spLocks noGrp="1"/>
          </p:cNvSpPr>
          <p:nvPr>
            <p:ph type="sldNum" sz="quarter" idx="12"/>
          </p:nvPr>
        </p:nvSpPr>
        <p:spPr/>
        <p:txBody>
          <a:bodyPr/>
          <a:lstStyle/>
          <a:p>
            <a:fld id="{68C4B985-2C99-4A00-B942-307A8E407159}" type="slidenum">
              <a:rPr lang="nl-NL" smtClean="0"/>
              <a:t>‹nr.›</a:t>
            </a:fld>
            <a:endParaRPr lang="nl-NL"/>
          </a:p>
        </p:txBody>
      </p:sp>
    </p:spTree>
    <p:extLst>
      <p:ext uri="{BB962C8B-B14F-4D97-AF65-F5344CB8AC3E}">
        <p14:creationId xmlns:p14="http://schemas.microsoft.com/office/powerpoint/2010/main" val="1952760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C1C90AC2-C886-E71E-ADCC-763AD894BC4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D2B86D0-A054-20D9-2481-B2FB95379472}"/>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6804919-FACD-C1AF-1858-0BA37AC0D01F}"/>
              </a:ext>
            </a:extLst>
          </p:cNvPr>
          <p:cNvSpPr>
            <a:spLocks noGrp="1"/>
          </p:cNvSpPr>
          <p:nvPr>
            <p:ph type="dt" sz="half" idx="10"/>
          </p:nvPr>
        </p:nvSpPr>
        <p:spPr/>
        <p:txBody>
          <a:bodyPr/>
          <a:lstStyle/>
          <a:p>
            <a:fld id="{2595BEDB-B7CF-466C-8FBA-B144FADE8974}" type="datetimeFigureOut">
              <a:rPr lang="nl-NL" smtClean="0"/>
              <a:t>5-6-2025</a:t>
            </a:fld>
            <a:endParaRPr lang="nl-NL"/>
          </a:p>
        </p:txBody>
      </p:sp>
      <p:sp>
        <p:nvSpPr>
          <p:cNvPr id="5" name="Tijdelijke aanduiding voor voettekst 4">
            <a:extLst>
              <a:ext uri="{FF2B5EF4-FFF2-40B4-BE49-F238E27FC236}">
                <a16:creationId xmlns:a16="http://schemas.microsoft.com/office/drawing/2014/main" id="{CCA4FA68-44A2-8C11-0B04-ED0E4FF94C2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7F5B3FB-EB36-EE6B-1D01-4A44BF7F375F}"/>
              </a:ext>
            </a:extLst>
          </p:cNvPr>
          <p:cNvSpPr>
            <a:spLocks noGrp="1"/>
          </p:cNvSpPr>
          <p:nvPr>
            <p:ph type="sldNum" sz="quarter" idx="12"/>
          </p:nvPr>
        </p:nvSpPr>
        <p:spPr/>
        <p:txBody>
          <a:bodyPr/>
          <a:lstStyle/>
          <a:p>
            <a:fld id="{68C4B985-2C99-4A00-B942-307A8E407159}" type="slidenum">
              <a:rPr lang="nl-NL" smtClean="0"/>
              <a:t>‹nr.›</a:t>
            </a:fld>
            <a:endParaRPr lang="nl-NL"/>
          </a:p>
        </p:txBody>
      </p:sp>
    </p:spTree>
    <p:extLst>
      <p:ext uri="{BB962C8B-B14F-4D97-AF65-F5344CB8AC3E}">
        <p14:creationId xmlns:p14="http://schemas.microsoft.com/office/powerpoint/2010/main" val="1654261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de-D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05.06.2025</a:t>
            </a:fld>
            <a:endParaRPr lang="de-DE" dirty="0"/>
          </a:p>
        </p:txBody>
      </p:sp>
      <p:sp>
        <p:nvSpPr>
          <p:cNvPr id="5" name="Tijdelijke aanduiding voor voettekst 4"/>
          <p:cNvSpPr>
            <a:spLocks noGrp="1"/>
          </p:cNvSpPr>
          <p:nvPr>
            <p:ph type="ftr" sz="quarter" idx="11"/>
          </p:nvPr>
        </p:nvSpPr>
        <p:spPr/>
        <p:txBody>
          <a:bodyPr/>
          <a:lstStyle/>
          <a:p>
            <a:endParaRPr lang="de-DE" dirty="0"/>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dirty="0"/>
          </a:p>
        </p:txBody>
      </p:sp>
    </p:spTree>
    <p:extLst>
      <p:ext uri="{BB962C8B-B14F-4D97-AF65-F5344CB8AC3E}">
        <p14:creationId xmlns:p14="http://schemas.microsoft.com/office/powerpoint/2010/main" val="361355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05.06.2025</a:t>
            </a:fld>
            <a:endParaRPr lang="de-DE" dirty="0"/>
          </a:p>
        </p:txBody>
      </p:sp>
      <p:sp>
        <p:nvSpPr>
          <p:cNvPr id="5" name="Tijdelijke aanduiding voor voettekst 4"/>
          <p:cNvSpPr>
            <a:spLocks noGrp="1"/>
          </p:cNvSpPr>
          <p:nvPr>
            <p:ph type="ftr" sz="quarter" idx="11"/>
          </p:nvPr>
        </p:nvSpPr>
        <p:spPr/>
        <p:txBody>
          <a:bodyPr/>
          <a:lstStyle/>
          <a:p>
            <a:endParaRPr lang="de-DE" dirty="0"/>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dirty="0"/>
          </a:p>
        </p:txBody>
      </p:sp>
    </p:spTree>
    <p:extLst>
      <p:ext uri="{BB962C8B-B14F-4D97-AF65-F5344CB8AC3E}">
        <p14:creationId xmlns:p14="http://schemas.microsoft.com/office/powerpoint/2010/main" val="37519976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de-D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05.06.2025</a:t>
            </a:fld>
            <a:endParaRPr lang="de-DE" dirty="0"/>
          </a:p>
        </p:txBody>
      </p:sp>
      <p:sp>
        <p:nvSpPr>
          <p:cNvPr id="5" name="Tijdelijke aanduiding voor voettekst 4"/>
          <p:cNvSpPr>
            <a:spLocks noGrp="1"/>
          </p:cNvSpPr>
          <p:nvPr>
            <p:ph type="ftr" sz="quarter" idx="11"/>
          </p:nvPr>
        </p:nvSpPr>
        <p:spPr/>
        <p:txBody>
          <a:bodyPr/>
          <a:lstStyle/>
          <a:p>
            <a:endParaRPr lang="de-DE" dirty="0"/>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dirty="0"/>
          </a:p>
        </p:txBody>
      </p:sp>
    </p:spTree>
    <p:extLst>
      <p:ext uri="{BB962C8B-B14F-4D97-AF65-F5344CB8AC3E}">
        <p14:creationId xmlns:p14="http://schemas.microsoft.com/office/powerpoint/2010/main" val="41213304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datum 4"/>
          <p:cNvSpPr>
            <a:spLocks noGrp="1"/>
          </p:cNvSpPr>
          <p:nvPr>
            <p:ph type="dt" sz="half" idx="10"/>
          </p:nvPr>
        </p:nvSpPr>
        <p:spPr/>
        <p:txBody>
          <a:bodyPr/>
          <a:lstStyle/>
          <a:p>
            <a:fld id="{CA953BDC-9EAE-49FE-9892-958C9F845175}" type="datetimeFigureOut">
              <a:rPr lang="de-DE" smtClean="0"/>
              <a:t>05.06.2025</a:t>
            </a:fld>
            <a:endParaRPr lang="de-DE" dirty="0"/>
          </a:p>
        </p:txBody>
      </p:sp>
      <p:sp>
        <p:nvSpPr>
          <p:cNvPr id="6" name="Tijdelijke aanduiding voor voettekst 5"/>
          <p:cNvSpPr>
            <a:spLocks noGrp="1"/>
          </p:cNvSpPr>
          <p:nvPr>
            <p:ph type="ftr" sz="quarter" idx="11"/>
          </p:nvPr>
        </p:nvSpPr>
        <p:spPr/>
        <p:txBody>
          <a:bodyPr/>
          <a:lstStyle/>
          <a:p>
            <a:endParaRPr lang="de-DE" dirty="0"/>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dirty="0"/>
          </a:p>
        </p:txBody>
      </p:sp>
    </p:spTree>
    <p:extLst>
      <p:ext uri="{BB962C8B-B14F-4D97-AF65-F5344CB8AC3E}">
        <p14:creationId xmlns:p14="http://schemas.microsoft.com/office/powerpoint/2010/main" val="618315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de-D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7" name="Tijdelijke aanduiding voor datum 6"/>
          <p:cNvSpPr>
            <a:spLocks noGrp="1"/>
          </p:cNvSpPr>
          <p:nvPr>
            <p:ph type="dt" sz="half" idx="10"/>
          </p:nvPr>
        </p:nvSpPr>
        <p:spPr/>
        <p:txBody>
          <a:bodyPr/>
          <a:lstStyle/>
          <a:p>
            <a:fld id="{CA953BDC-9EAE-49FE-9892-958C9F845175}" type="datetimeFigureOut">
              <a:rPr lang="de-DE" smtClean="0"/>
              <a:t>05.06.2025</a:t>
            </a:fld>
            <a:endParaRPr lang="de-DE" dirty="0"/>
          </a:p>
        </p:txBody>
      </p:sp>
      <p:sp>
        <p:nvSpPr>
          <p:cNvPr id="8" name="Tijdelijke aanduiding voor voettekst 7"/>
          <p:cNvSpPr>
            <a:spLocks noGrp="1"/>
          </p:cNvSpPr>
          <p:nvPr>
            <p:ph type="ftr" sz="quarter" idx="11"/>
          </p:nvPr>
        </p:nvSpPr>
        <p:spPr/>
        <p:txBody>
          <a:bodyPr/>
          <a:lstStyle/>
          <a:p>
            <a:endParaRPr lang="de-DE" dirty="0"/>
          </a:p>
        </p:txBody>
      </p:sp>
      <p:sp>
        <p:nvSpPr>
          <p:cNvPr id="9" name="Tijdelijke aanduiding voor dianummer 8"/>
          <p:cNvSpPr>
            <a:spLocks noGrp="1"/>
          </p:cNvSpPr>
          <p:nvPr>
            <p:ph type="sldNum" sz="quarter" idx="12"/>
          </p:nvPr>
        </p:nvSpPr>
        <p:spPr/>
        <p:txBody>
          <a:bodyPr/>
          <a:lstStyle/>
          <a:p>
            <a:fld id="{4CD814C8-F66B-4915-9FEC-D62A1DED085F}" type="slidenum">
              <a:rPr lang="de-DE" smtClean="0"/>
              <a:t>‹nr.›</a:t>
            </a:fld>
            <a:endParaRPr lang="de-DE" dirty="0"/>
          </a:p>
        </p:txBody>
      </p:sp>
    </p:spTree>
    <p:extLst>
      <p:ext uri="{BB962C8B-B14F-4D97-AF65-F5344CB8AC3E}">
        <p14:creationId xmlns:p14="http://schemas.microsoft.com/office/powerpoint/2010/main" val="2560435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dia">
    <p:bg>
      <p:bgPr>
        <a:gradFill>
          <a:gsLst>
            <a:gs pos="100000">
              <a:srgbClr val="29235C"/>
            </a:gs>
            <a:gs pos="19000">
              <a:srgbClr val="00A19A"/>
            </a:gs>
          </a:gsLst>
          <a:lin ang="9600000" scaled="0"/>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E1CF4A-F708-9643-A64C-481B04CB8D8D}"/>
              </a:ext>
            </a:extLst>
          </p:cNvPr>
          <p:cNvSpPr>
            <a:spLocks noGrp="1"/>
          </p:cNvSpPr>
          <p:nvPr>
            <p:ph type="ctrTitle"/>
          </p:nvPr>
        </p:nvSpPr>
        <p:spPr>
          <a:xfrm>
            <a:off x="1524000" y="2999935"/>
            <a:ext cx="9144000" cy="858130"/>
          </a:xfrm>
          <a:noFill/>
        </p:spPr>
        <p:txBody>
          <a:bodyPr anchor="b">
            <a:normAutofit/>
          </a:bodyPr>
          <a:lstStyle>
            <a:lvl1pPr algn="ctr">
              <a:defRPr sz="3200">
                <a:solidFill>
                  <a:schemeClr val="bg1"/>
                </a:solidFill>
              </a:defRPr>
            </a:lvl1pPr>
          </a:lstStyle>
          <a:p>
            <a:r>
              <a:rPr lang="nl-NL"/>
              <a:t>Klik om stijl te bewerken</a:t>
            </a:r>
          </a:p>
        </p:txBody>
      </p:sp>
      <p:sp>
        <p:nvSpPr>
          <p:cNvPr id="3" name="Ondertitel 2">
            <a:extLst>
              <a:ext uri="{FF2B5EF4-FFF2-40B4-BE49-F238E27FC236}">
                <a16:creationId xmlns:a16="http://schemas.microsoft.com/office/drawing/2014/main" id="{B648DA7F-B60B-1B4B-8EE5-99F60DD32E18}"/>
              </a:ext>
            </a:extLst>
          </p:cNvPr>
          <p:cNvSpPr>
            <a:spLocks noGrp="1"/>
          </p:cNvSpPr>
          <p:nvPr>
            <p:ph type="subTitle" idx="1"/>
          </p:nvPr>
        </p:nvSpPr>
        <p:spPr>
          <a:xfrm>
            <a:off x="1524000" y="3870986"/>
            <a:ext cx="9144000" cy="1655762"/>
          </a:xfrm>
          <a:noFill/>
        </p:spPr>
        <p:txBody>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Tree>
    <p:extLst>
      <p:ext uri="{BB962C8B-B14F-4D97-AF65-F5344CB8AC3E}">
        <p14:creationId xmlns:p14="http://schemas.microsoft.com/office/powerpoint/2010/main" val="16845756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datum 2"/>
          <p:cNvSpPr>
            <a:spLocks noGrp="1"/>
          </p:cNvSpPr>
          <p:nvPr>
            <p:ph type="dt" sz="half" idx="10"/>
          </p:nvPr>
        </p:nvSpPr>
        <p:spPr/>
        <p:txBody>
          <a:bodyPr/>
          <a:lstStyle/>
          <a:p>
            <a:fld id="{CA953BDC-9EAE-49FE-9892-958C9F845175}" type="datetimeFigureOut">
              <a:rPr lang="de-DE" smtClean="0"/>
              <a:t>05.06.2025</a:t>
            </a:fld>
            <a:endParaRPr lang="de-DE" dirty="0"/>
          </a:p>
        </p:txBody>
      </p:sp>
      <p:sp>
        <p:nvSpPr>
          <p:cNvPr id="4" name="Tijdelijke aanduiding voor voettekst 3"/>
          <p:cNvSpPr>
            <a:spLocks noGrp="1"/>
          </p:cNvSpPr>
          <p:nvPr>
            <p:ph type="ftr" sz="quarter" idx="11"/>
          </p:nvPr>
        </p:nvSpPr>
        <p:spPr/>
        <p:txBody>
          <a:bodyPr/>
          <a:lstStyle/>
          <a:p>
            <a:endParaRPr lang="de-DE" dirty="0"/>
          </a:p>
        </p:txBody>
      </p:sp>
      <p:sp>
        <p:nvSpPr>
          <p:cNvPr id="5" name="Tijdelijke aanduiding voor dianummer 4"/>
          <p:cNvSpPr>
            <a:spLocks noGrp="1"/>
          </p:cNvSpPr>
          <p:nvPr>
            <p:ph type="sldNum" sz="quarter" idx="12"/>
          </p:nvPr>
        </p:nvSpPr>
        <p:spPr/>
        <p:txBody>
          <a:bodyPr/>
          <a:lstStyle/>
          <a:p>
            <a:fld id="{4CD814C8-F66B-4915-9FEC-D62A1DED085F}" type="slidenum">
              <a:rPr lang="de-DE" smtClean="0"/>
              <a:t>‹nr.›</a:t>
            </a:fld>
            <a:endParaRPr lang="de-DE" dirty="0"/>
          </a:p>
        </p:txBody>
      </p:sp>
    </p:spTree>
    <p:extLst>
      <p:ext uri="{BB962C8B-B14F-4D97-AF65-F5344CB8AC3E}">
        <p14:creationId xmlns:p14="http://schemas.microsoft.com/office/powerpoint/2010/main" val="1474670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A953BDC-9EAE-49FE-9892-958C9F845175}" type="datetimeFigureOut">
              <a:rPr lang="de-DE" smtClean="0"/>
              <a:t>05.06.2025</a:t>
            </a:fld>
            <a:endParaRPr lang="de-DE" dirty="0"/>
          </a:p>
        </p:txBody>
      </p:sp>
      <p:sp>
        <p:nvSpPr>
          <p:cNvPr id="3" name="Tijdelijke aanduiding voor voettekst 2"/>
          <p:cNvSpPr>
            <a:spLocks noGrp="1"/>
          </p:cNvSpPr>
          <p:nvPr>
            <p:ph type="ftr" sz="quarter" idx="11"/>
          </p:nvPr>
        </p:nvSpPr>
        <p:spPr/>
        <p:txBody>
          <a:bodyPr/>
          <a:lstStyle/>
          <a:p>
            <a:endParaRPr lang="de-DE" dirty="0"/>
          </a:p>
        </p:txBody>
      </p:sp>
      <p:sp>
        <p:nvSpPr>
          <p:cNvPr id="4" name="Tijdelijke aanduiding voor dianummer 3"/>
          <p:cNvSpPr>
            <a:spLocks noGrp="1"/>
          </p:cNvSpPr>
          <p:nvPr>
            <p:ph type="sldNum" sz="quarter" idx="12"/>
          </p:nvPr>
        </p:nvSpPr>
        <p:spPr/>
        <p:txBody>
          <a:bodyPr/>
          <a:lstStyle/>
          <a:p>
            <a:fld id="{4CD814C8-F66B-4915-9FEC-D62A1DED085F}" type="slidenum">
              <a:rPr lang="de-DE" smtClean="0"/>
              <a:t>‹nr.›</a:t>
            </a:fld>
            <a:endParaRPr lang="de-DE" dirty="0"/>
          </a:p>
        </p:txBody>
      </p:sp>
    </p:spTree>
    <p:extLst>
      <p:ext uri="{BB962C8B-B14F-4D97-AF65-F5344CB8AC3E}">
        <p14:creationId xmlns:p14="http://schemas.microsoft.com/office/powerpoint/2010/main" val="12985602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05.06.2025</a:t>
            </a:fld>
            <a:endParaRPr lang="de-DE" dirty="0"/>
          </a:p>
        </p:txBody>
      </p:sp>
      <p:sp>
        <p:nvSpPr>
          <p:cNvPr id="6" name="Tijdelijke aanduiding voor voettekst 5"/>
          <p:cNvSpPr>
            <a:spLocks noGrp="1"/>
          </p:cNvSpPr>
          <p:nvPr>
            <p:ph type="ftr" sz="quarter" idx="11"/>
          </p:nvPr>
        </p:nvSpPr>
        <p:spPr/>
        <p:txBody>
          <a:bodyPr/>
          <a:lstStyle/>
          <a:p>
            <a:endParaRPr lang="de-DE" dirty="0"/>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dirty="0"/>
          </a:p>
        </p:txBody>
      </p:sp>
    </p:spTree>
    <p:extLst>
      <p:ext uri="{BB962C8B-B14F-4D97-AF65-F5344CB8AC3E}">
        <p14:creationId xmlns:p14="http://schemas.microsoft.com/office/powerpoint/2010/main" val="20765982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05.06.2025</a:t>
            </a:fld>
            <a:endParaRPr lang="de-DE" dirty="0"/>
          </a:p>
        </p:txBody>
      </p:sp>
      <p:sp>
        <p:nvSpPr>
          <p:cNvPr id="6" name="Tijdelijke aanduiding voor voettekst 5"/>
          <p:cNvSpPr>
            <a:spLocks noGrp="1"/>
          </p:cNvSpPr>
          <p:nvPr>
            <p:ph type="ftr" sz="quarter" idx="11"/>
          </p:nvPr>
        </p:nvSpPr>
        <p:spPr/>
        <p:txBody>
          <a:bodyPr/>
          <a:lstStyle/>
          <a:p>
            <a:endParaRPr lang="de-DE" dirty="0"/>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dirty="0"/>
          </a:p>
        </p:txBody>
      </p:sp>
    </p:spTree>
    <p:extLst>
      <p:ext uri="{BB962C8B-B14F-4D97-AF65-F5344CB8AC3E}">
        <p14:creationId xmlns:p14="http://schemas.microsoft.com/office/powerpoint/2010/main" val="397204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05.06.2025</a:t>
            </a:fld>
            <a:endParaRPr lang="de-DE" dirty="0"/>
          </a:p>
        </p:txBody>
      </p:sp>
      <p:sp>
        <p:nvSpPr>
          <p:cNvPr id="5" name="Tijdelijke aanduiding voor voettekst 4"/>
          <p:cNvSpPr>
            <a:spLocks noGrp="1"/>
          </p:cNvSpPr>
          <p:nvPr>
            <p:ph type="ftr" sz="quarter" idx="11"/>
          </p:nvPr>
        </p:nvSpPr>
        <p:spPr/>
        <p:txBody>
          <a:bodyPr/>
          <a:lstStyle/>
          <a:p>
            <a:endParaRPr lang="de-DE" dirty="0"/>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dirty="0"/>
          </a:p>
        </p:txBody>
      </p:sp>
    </p:spTree>
    <p:extLst>
      <p:ext uri="{BB962C8B-B14F-4D97-AF65-F5344CB8AC3E}">
        <p14:creationId xmlns:p14="http://schemas.microsoft.com/office/powerpoint/2010/main" val="10704077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de-D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05.06.2025</a:t>
            </a:fld>
            <a:endParaRPr lang="de-DE" dirty="0"/>
          </a:p>
        </p:txBody>
      </p:sp>
      <p:sp>
        <p:nvSpPr>
          <p:cNvPr id="5" name="Tijdelijke aanduiding voor voettekst 4"/>
          <p:cNvSpPr>
            <a:spLocks noGrp="1"/>
          </p:cNvSpPr>
          <p:nvPr>
            <p:ph type="ftr" sz="quarter" idx="11"/>
          </p:nvPr>
        </p:nvSpPr>
        <p:spPr/>
        <p:txBody>
          <a:bodyPr/>
          <a:lstStyle/>
          <a:p>
            <a:endParaRPr lang="de-DE" dirty="0"/>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dirty="0"/>
          </a:p>
        </p:txBody>
      </p:sp>
    </p:spTree>
    <p:extLst>
      <p:ext uri="{BB962C8B-B14F-4D97-AF65-F5344CB8AC3E}">
        <p14:creationId xmlns:p14="http://schemas.microsoft.com/office/powerpoint/2010/main" val="3872151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a:t>Klik om de stijl te bewerken</a:t>
            </a:r>
            <a:endParaRPr lang="nl-NL" dirty="0"/>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nl-NL"/>
              <a:t>Klik om het opmaakprofiel van de modelondertitel te bewerken</a:t>
            </a:r>
            <a:endParaRPr lang="nl-NL" dirty="0"/>
          </a:p>
        </p:txBody>
      </p:sp>
      <p:pic>
        <p:nvPicPr>
          <p:cNvPr id="6" name="Afbeelding 5" descr="RO_BZK_Logo_2_RGB_diap_nl.png"/>
          <p:cNvPicPr>
            <a:picLocks noChangeAspect="1"/>
          </p:cNvPicPr>
          <p:nvPr userDrawn="1"/>
        </p:nvPicPr>
        <p:blipFill>
          <a:blip r:embed="rId2" cstate="print"/>
          <a:stretch>
            <a:fillRect/>
          </a:stretch>
        </p:blipFill>
        <p:spPr>
          <a:xfrm>
            <a:off x="0" y="0"/>
            <a:ext cx="12192000" cy="1783080"/>
          </a:xfrm>
          <a:prstGeom prst="rect">
            <a:avLst/>
          </a:prstGeom>
        </p:spPr>
      </p:pic>
      <p:sp>
        <p:nvSpPr>
          <p:cNvPr id="7" name="Tijdelijke aanduiding voor voettekst 4"/>
          <p:cNvSpPr>
            <a:spLocks noGrp="1"/>
          </p:cNvSpPr>
          <p:nvPr>
            <p:ph type="ftr" sz="quarter" idx="3"/>
          </p:nvPr>
        </p:nvSpPr>
        <p:spPr>
          <a:xfrm>
            <a:off x="634999" y="6221414"/>
            <a:ext cx="5003801" cy="322075"/>
          </a:xfrm>
          <a:prstGeom prst="rect">
            <a:avLst/>
          </a:prstGeom>
        </p:spPr>
        <p:txBody>
          <a:bodyPr vert="horz" lIns="91440" tIns="45720" rIns="91440" bIns="45720" rtlCol="0" anchor="b" anchorCtr="0"/>
          <a:lstStyle>
            <a:lvl1pPr algn="l">
              <a:defRPr sz="1051">
                <a:solidFill>
                  <a:schemeClr val="tx1"/>
                </a:solidFill>
              </a:defRPr>
            </a:lvl1pPr>
          </a:lstStyle>
          <a:p>
            <a:r>
              <a:rPr lang="nl-NL"/>
              <a:t>Innovatie Voorstel GDI</a:t>
            </a:r>
            <a:endParaRPr lang="nl-NL" dirty="0"/>
          </a:p>
        </p:txBody>
      </p:sp>
      <p:sp>
        <p:nvSpPr>
          <p:cNvPr id="9" name="Tijdelijke aanduiding voor dianummer 10"/>
          <p:cNvSpPr>
            <a:spLocks noGrp="1"/>
          </p:cNvSpPr>
          <p:nvPr>
            <p:ph type="sldNum" sz="quarter" idx="12"/>
          </p:nvPr>
        </p:nvSpPr>
        <p:spPr>
          <a:xfrm>
            <a:off x="6553201" y="6221414"/>
            <a:ext cx="5005388" cy="322075"/>
          </a:xfrm>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82275001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1"/>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1">
                <a:solidFill>
                  <a:schemeClr val="bg1"/>
                </a:solidFill>
              </a:defRPr>
            </a:lvl2pPr>
            <a:lvl3pPr>
              <a:defRPr sz="1801">
                <a:solidFill>
                  <a:schemeClr val="bg1"/>
                </a:solidFill>
              </a:defRPr>
            </a:lvl3pPr>
            <a:lvl4pPr>
              <a:defRPr sz="1801">
                <a:solidFill>
                  <a:schemeClr val="bg1"/>
                </a:solidFill>
              </a:defRPr>
            </a:lvl4pPr>
            <a:lvl5pPr>
              <a:defRPr sz="1801">
                <a:solidFill>
                  <a:schemeClr val="bg1"/>
                </a:solidFill>
              </a:defRPr>
            </a:lvl5pPr>
          </a:lstStyle>
          <a:p>
            <a:pPr lvl="0"/>
            <a:r>
              <a:rPr lang="nl-NL" dirty="0"/>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a:t>Klik om de stijl te bewerken</a:t>
            </a:r>
            <a:endParaRPr lang="nl-NL" dirty="0"/>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nl-NL"/>
              <a:t>Klik om het opmaakprofiel van de modelondertitel te bewerken</a:t>
            </a:r>
            <a:endParaRPr lang="nl-NL" dirty="0"/>
          </a:p>
        </p:txBody>
      </p:sp>
      <p:sp>
        <p:nvSpPr>
          <p:cNvPr id="22" name="Tijdelijke aanduiding voor voettekst 4"/>
          <p:cNvSpPr>
            <a:spLocks noGrp="1"/>
          </p:cNvSpPr>
          <p:nvPr>
            <p:ph type="ftr" sz="quarter" idx="3"/>
          </p:nvPr>
        </p:nvSpPr>
        <p:spPr>
          <a:xfrm>
            <a:off x="634999" y="6221414"/>
            <a:ext cx="5003801" cy="322075"/>
          </a:xfrm>
          <a:prstGeom prst="rect">
            <a:avLst/>
          </a:prstGeom>
        </p:spPr>
        <p:txBody>
          <a:bodyPr vert="horz" lIns="91440" tIns="45720" rIns="91440" bIns="45720" rtlCol="0" anchor="b" anchorCtr="0"/>
          <a:lstStyle>
            <a:lvl1pPr algn="l">
              <a:defRPr sz="1051">
                <a:solidFill>
                  <a:schemeClr val="bg1"/>
                </a:solidFill>
              </a:defRPr>
            </a:lvl1pPr>
          </a:lstStyle>
          <a:p>
            <a:r>
              <a:rPr lang="nl-NL"/>
              <a:t>Innovatie Voorstel GDI</a:t>
            </a:r>
            <a:endParaRPr lang="nl-NL" dirty="0"/>
          </a:p>
        </p:txBody>
      </p:sp>
      <p:pic>
        <p:nvPicPr>
          <p:cNvPr id="12" name="Afbeelding 11" descr="RO_BZK_Logo_2_RGB_diap_nl.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34700552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1"/>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nl-NL"/>
              <a:t>Klik om het opmaakprofiel van de modelondertitel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1">
                <a:solidFill>
                  <a:schemeClr val="bg1"/>
                </a:solidFill>
              </a:defRPr>
            </a:lvl2pPr>
            <a:lvl3pPr>
              <a:defRPr sz="1801">
                <a:solidFill>
                  <a:schemeClr val="bg1"/>
                </a:solidFill>
              </a:defRPr>
            </a:lvl3pPr>
            <a:lvl4pPr>
              <a:defRPr sz="1801">
                <a:solidFill>
                  <a:schemeClr val="bg1"/>
                </a:solidFill>
              </a:defRPr>
            </a:lvl4pPr>
            <a:lvl5pPr>
              <a:defRPr sz="1801">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a:t>Klik om de stijl te bewerken</a:t>
            </a:r>
            <a:endParaRPr lang="nl-NL" dirty="0"/>
          </a:p>
        </p:txBody>
      </p:sp>
      <p:sp>
        <p:nvSpPr>
          <p:cNvPr id="23" name="Tijdelijke aanduiding voor voettekst 4"/>
          <p:cNvSpPr>
            <a:spLocks noGrp="1"/>
          </p:cNvSpPr>
          <p:nvPr>
            <p:ph type="ftr" sz="quarter" idx="3"/>
          </p:nvPr>
        </p:nvSpPr>
        <p:spPr>
          <a:xfrm>
            <a:off x="634999" y="6221414"/>
            <a:ext cx="5003801" cy="322075"/>
          </a:xfrm>
          <a:prstGeom prst="rect">
            <a:avLst/>
          </a:prstGeom>
        </p:spPr>
        <p:txBody>
          <a:bodyPr vert="horz" lIns="91440" tIns="45720" rIns="91440" bIns="45720" rtlCol="0" anchor="b" anchorCtr="0"/>
          <a:lstStyle>
            <a:lvl1pPr algn="l">
              <a:defRPr sz="1051">
                <a:solidFill>
                  <a:schemeClr val="bg1">
                    <a:lumMod val="65000"/>
                  </a:schemeClr>
                </a:solidFill>
              </a:defRPr>
            </a:lvl1pPr>
          </a:lstStyle>
          <a:p>
            <a:r>
              <a:rPr lang="nl-NL" dirty="0"/>
              <a:t>Innovatie Voorstel GDI</a:t>
            </a:r>
          </a:p>
        </p:txBody>
      </p:sp>
      <p:pic>
        <p:nvPicPr>
          <p:cNvPr id="11" name="Afbeelding 10" descr="RO_BZK_Logo_2_RGB_diap_nl.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2796414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1"/>
          </a:p>
        </p:txBody>
      </p:sp>
      <p:sp>
        <p:nvSpPr>
          <p:cNvPr id="2" name="Titel 1"/>
          <p:cNvSpPr>
            <a:spLocks noGrp="1"/>
          </p:cNvSpPr>
          <p:nvPr>
            <p:ph type="title"/>
          </p:nvPr>
        </p:nvSpPr>
        <p:spPr>
          <a:xfrm>
            <a:off x="635001" y="1879602"/>
            <a:ext cx="10923588" cy="1547813"/>
          </a:xfrm>
        </p:spPr>
        <p:txBody>
          <a:bodyPr anchor="t" anchorCtr="0">
            <a:normAutofit/>
          </a:bodyPr>
          <a:lstStyle>
            <a:lvl1pPr>
              <a:defRPr sz="4800">
                <a:solidFill>
                  <a:schemeClr val="bg1"/>
                </a:solidFill>
              </a:defRPr>
            </a:lvl1pPr>
          </a:lstStyle>
          <a:p>
            <a:r>
              <a:rPr lang="nl-NL"/>
              <a:t>Klik om de stijl te bewerken</a:t>
            </a:r>
            <a:endParaRPr lang="nl-NL" dirty="0"/>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4999" y="3749488"/>
            <a:ext cx="10925177" cy="2077232"/>
          </a:xfrm>
        </p:spPr>
        <p:txBody>
          <a:bodyPr lIns="104400" tIns="90000" rIns="90000" bIns="46800"/>
          <a:lstStyle>
            <a:lvl1pPr marL="0" indent="0" algn="l">
              <a:buNone/>
              <a:defRPr sz="2400">
                <a:solidFill>
                  <a:schemeClr val="tx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nl-NL"/>
              <a:t>Klik om het opmaakprofiel van de modelondertitel te bewerken</a:t>
            </a:r>
            <a:endParaRPr lang="nl-NL" dirty="0"/>
          </a:p>
        </p:txBody>
      </p:sp>
      <p:sp>
        <p:nvSpPr>
          <p:cNvPr id="10" name="Tijdelijke aanduiding voor tekst 16"/>
          <p:cNvSpPr>
            <a:spLocks noGrp="1"/>
          </p:cNvSpPr>
          <p:nvPr>
            <p:ph type="body" sz="quarter" idx="10" hasCustomPrompt="1"/>
          </p:nvPr>
        </p:nvSpPr>
        <p:spPr>
          <a:xfrm>
            <a:off x="633414" y="5829386"/>
            <a:ext cx="5005388" cy="389360"/>
          </a:xfrm>
        </p:spPr>
        <p:txBody>
          <a:bodyPr lIns="86400" anchor="b" anchorCtr="0">
            <a:noAutofit/>
          </a:bodyPr>
          <a:lstStyle>
            <a:lvl1pPr marL="0" indent="0" algn="l">
              <a:buNone/>
              <a:defRPr sz="1600">
                <a:solidFill>
                  <a:schemeClr val="tx1"/>
                </a:solidFill>
              </a:defRPr>
            </a:lvl1pPr>
            <a:lvl2pPr>
              <a:defRPr sz="1801">
                <a:solidFill>
                  <a:schemeClr val="bg1"/>
                </a:solidFill>
              </a:defRPr>
            </a:lvl2pPr>
            <a:lvl3pPr>
              <a:defRPr sz="1801">
                <a:solidFill>
                  <a:schemeClr val="bg1"/>
                </a:solidFill>
              </a:defRPr>
            </a:lvl3pPr>
            <a:lvl4pPr>
              <a:defRPr sz="1801">
                <a:solidFill>
                  <a:schemeClr val="bg1"/>
                </a:solidFill>
              </a:defRPr>
            </a:lvl4pPr>
            <a:lvl5pPr>
              <a:defRPr sz="1801">
                <a:solidFill>
                  <a:schemeClr val="bg1"/>
                </a:solidFill>
              </a:defRPr>
            </a:lvl5pPr>
          </a:lstStyle>
          <a:p>
            <a:pPr lvl="0"/>
            <a:r>
              <a:rPr lang="nl-NL" dirty="0"/>
              <a:t>Naam spreker</a:t>
            </a:r>
          </a:p>
        </p:txBody>
      </p:sp>
      <p:sp>
        <p:nvSpPr>
          <p:cNvPr id="14" name="Tijdelijke aanduiding voor voettekst 4"/>
          <p:cNvSpPr>
            <a:spLocks noGrp="1"/>
          </p:cNvSpPr>
          <p:nvPr>
            <p:ph type="ftr" sz="quarter" idx="3"/>
          </p:nvPr>
        </p:nvSpPr>
        <p:spPr>
          <a:xfrm>
            <a:off x="634999" y="6221414"/>
            <a:ext cx="5003801" cy="322075"/>
          </a:xfrm>
          <a:prstGeom prst="rect">
            <a:avLst/>
          </a:prstGeom>
        </p:spPr>
        <p:txBody>
          <a:bodyPr vert="horz" lIns="91440" tIns="45720" rIns="91440" bIns="45720" rtlCol="0" anchor="b" anchorCtr="0"/>
          <a:lstStyle>
            <a:lvl1pPr algn="l">
              <a:defRPr sz="1051">
                <a:solidFill>
                  <a:schemeClr val="bg1">
                    <a:lumMod val="65000"/>
                  </a:schemeClr>
                </a:solidFill>
              </a:defRPr>
            </a:lvl1pPr>
          </a:lstStyle>
          <a:p>
            <a:r>
              <a:rPr lang="nl-NL" dirty="0"/>
              <a:t>Innovatie Voorstel GDI</a:t>
            </a:r>
          </a:p>
        </p:txBody>
      </p:sp>
      <p:pic>
        <p:nvPicPr>
          <p:cNvPr id="12" name="Afbeelding 11" descr="RO_BZK_Logo_2_RGB_diap_nl.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64191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077EAD-6EE7-CF10-16AC-209C466278A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3813C19-ACB8-A0AA-103C-564EC2946F9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B84E40F-B4BC-24EB-1758-30BDAFCFB509}"/>
              </a:ext>
            </a:extLst>
          </p:cNvPr>
          <p:cNvSpPr>
            <a:spLocks noGrp="1"/>
          </p:cNvSpPr>
          <p:nvPr>
            <p:ph type="dt" sz="half" idx="10"/>
          </p:nvPr>
        </p:nvSpPr>
        <p:spPr/>
        <p:txBody>
          <a:bodyPr/>
          <a:lstStyle/>
          <a:p>
            <a:fld id="{2595BEDB-B7CF-466C-8FBA-B144FADE8974}" type="datetimeFigureOut">
              <a:rPr lang="nl-NL" smtClean="0"/>
              <a:t>5-6-2025</a:t>
            </a:fld>
            <a:endParaRPr lang="nl-NL"/>
          </a:p>
        </p:txBody>
      </p:sp>
      <p:sp>
        <p:nvSpPr>
          <p:cNvPr id="5" name="Tijdelijke aanduiding voor voettekst 4">
            <a:extLst>
              <a:ext uri="{FF2B5EF4-FFF2-40B4-BE49-F238E27FC236}">
                <a16:creationId xmlns:a16="http://schemas.microsoft.com/office/drawing/2014/main" id="{F432FDE6-19B3-8958-082D-3C09AD275BC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5ADE8A0-B056-25C2-A715-769625965721}"/>
              </a:ext>
            </a:extLst>
          </p:cNvPr>
          <p:cNvSpPr>
            <a:spLocks noGrp="1"/>
          </p:cNvSpPr>
          <p:nvPr>
            <p:ph type="sldNum" sz="quarter" idx="12"/>
          </p:nvPr>
        </p:nvSpPr>
        <p:spPr/>
        <p:txBody>
          <a:bodyPr/>
          <a:lstStyle/>
          <a:p>
            <a:fld id="{68C4B985-2C99-4A00-B942-307A8E407159}" type="slidenum">
              <a:rPr lang="nl-NL" smtClean="0"/>
              <a:t>‹nr.›</a:t>
            </a:fld>
            <a:endParaRPr lang="nl-NL"/>
          </a:p>
        </p:txBody>
      </p:sp>
    </p:spTree>
    <p:extLst>
      <p:ext uri="{BB962C8B-B14F-4D97-AF65-F5344CB8AC3E}">
        <p14:creationId xmlns:p14="http://schemas.microsoft.com/office/powerpoint/2010/main" val="7973037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1"/>
          </a:p>
        </p:txBody>
      </p:sp>
      <p:sp>
        <p:nvSpPr>
          <p:cNvPr id="20" name="Titel 1"/>
          <p:cNvSpPr>
            <a:spLocks noGrp="1"/>
          </p:cNvSpPr>
          <p:nvPr>
            <p:ph type="title"/>
          </p:nvPr>
        </p:nvSpPr>
        <p:spPr>
          <a:xfrm>
            <a:off x="634999" y="2636840"/>
            <a:ext cx="5003801" cy="1584325"/>
          </a:xfrm>
        </p:spPr>
        <p:txBody>
          <a:bodyPr anchor="t" anchorCtr="0">
            <a:normAutofit/>
          </a:bodyPr>
          <a:lstStyle>
            <a:lvl1pPr algn="r">
              <a:defRPr sz="3600">
                <a:solidFill>
                  <a:schemeClr val="bg1"/>
                </a:solidFill>
              </a:defRPr>
            </a:lvl1pPr>
          </a:lstStyle>
          <a:p>
            <a:r>
              <a:rPr lang="nl-NL"/>
              <a:t>Klik om de stijl te bewerken</a:t>
            </a:r>
            <a:endParaRPr lang="nl-NL" dirty="0"/>
          </a:p>
        </p:txBody>
      </p:sp>
      <p:sp>
        <p:nvSpPr>
          <p:cNvPr id="13" name="Tijdelijke aanduiding voor tekst 4"/>
          <p:cNvSpPr>
            <a:spLocks noGrp="1"/>
          </p:cNvSpPr>
          <p:nvPr>
            <p:ph type="body" sz="quarter" idx="15"/>
          </p:nvPr>
        </p:nvSpPr>
        <p:spPr>
          <a:xfrm>
            <a:off x="7791734" y="916926"/>
            <a:ext cx="3766857" cy="817562"/>
          </a:xfrm>
        </p:spPr>
        <p:txBody>
          <a:bodyPr anchor="b" anchorCtr="0">
            <a:normAutofit/>
          </a:bodyPr>
          <a:lstStyle>
            <a:lvl1pPr marL="0" indent="0">
              <a:buNone/>
              <a:defRPr sz="1801"/>
            </a:lvl1pPr>
            <a:lvl2pPr marL="313207" indent="0">
              <a:buNone/>
              <a:defRPr/>
            </a:lvl2pPr>
            <a:lvl3pPr marL="630017" indent="0">
              <a:buNone/>
              <a:defRPr/>
            </a:lvl3pPr>
            <a:lvl4pPr marL="943224" indent="0">
              <a:buNone/>
              <a:defRPr/>
            </a:lvl4pPr>
            <a:lvl5pPr marL="1260032"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4" y="2061911"/>
            <a:ext cx="3766857" cy="817562"/>
          </a:xfrm>
        </p:spPr>
        <p:txBody>
          <a:bodyPr anchor="b" anchorCtr="0">
            <a:normAutofit/>
          </a:bodyPr>
          <a:lstStyle>
            <a:lvl1pPr marL="0" indent="0">
              <a:buNone/>
              <a:defRPr sz="1801"/>
            </a:lvl1pPr>
            <a:lvl2pPr marL="313207" indent="0">
              <a:buNone/>
              <a:defRPr/>
            </a:lvl2pPr>
            <a:lvl3pPr marL="630017" indent="0">
              <a:buNone/>
              <a:defRPr/>
            </a:lvl3pPr>
            <a:lvl4pPr marL="943224" indent="0">
              <a:buNone/>
              <a:defRPr/>
            </a:lvl4pPr>
            <a:lvl5pPr marL="1260032"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4" y="3211200"/>
            <a:ext cx="3766857" cy="817562"/>
          </a:xfrm>
        </p:spPr>
        <p:txBody>
          <a:bodyPr anchor="b" anchorCtr="0">
            <a:normAutofit/>
          </a:bodyPr>
          <a:lstStyle>
            <a:lvl1pPr marL="0" indent="0">
              <a:buNone/>
              <a:defRPr sz="1801"/>
            </a:lvl1pPr>
            <a:lvl2pPr marL="313207" indent="0">
              <a:buNone/>
              <a:defRPr/>
            </a:lvl2pPr>
            <a:lvl3pPr marL="630017" indent="0">
              <a:buNone/>
              <a:defRPr/>
            </a:lvl3pPr>
            <a:lvl4pPr marL="943224" indent="0">
              <a:buNone/>
              <a:defRPr/>
            </a:lvl4pPr>
            <a:lvl5pPr marL="1260032"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4" y="4352400"/>
            <a:ext cx="3766857" cy="817562"/>
          </a:xfrm>
        </p:spPr>
        <p:txBody>
          <a:bodyPr anchor="b" anchorCtr="0">
            <a:normAutofit/>
          </a:bodyPr>
          <a:lstStyle>
            <a:lvl1pPr marL="0" indent="0">
              <a:buNone/>
              <a:defRPr sz="1801"/>
            </a:lvl1pPr>
            <a:lvl2pPr marL="313207" indent="0">
              <a:buNone/>
              <a:defRPr/>
            </a:lvl2pPr>
            <a:lvl3pPr marL="630017" indent="0">
              <a:buNone/>
              <a:defRPr/>
            </a:lvl3pPr>
            <a:lvl4pPr marL="943224" indent="0">
              <a:buNone/>
              <a:defRPr/>
            </a:lvl4pPr>
            <a:lvl5pPr marL="1260032"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4" y="5497200"/>
            <a:ext cx="3766857" cy="817562"/>
          </a:xfrm>
        </p:spPr>
        <p:txBody>
          <a:bodyPr anchor="b" anchorCtr="0">
            <a:normAutofit/>
          </a:bodyPr>
          <a:lstStyle>
            <a:lvl1pPr marL="0" indent="0">
              <a:buNone/>
              <a:defRPr sz="1801"/>
            </a:lvl1pPr>
            <a:lvl2pPr marL="313207" indent="0">
              <a:buNone/>
              <a:defRPr/>
            </a:lvl2pPr>
            <a:lvl3pPr marL="630017" indent="0">
              <a:buNone/>
              <a:defRPr/>
            </a:lvl3pPr>
            <a:lvl4pPr marL="943224" indent="0">
              <a:buNone/>
              <a:defRPr/>
            </a:lvl4pPr>
            <a:lvl5pPr marL="1260032"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8" y="998447"/>
            <a:ext cx="1373004"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8" y="2143676"/>
            <a:ext cx="1373004"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8" y="3288905"/>
            <a:ext cx="1373004"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8" y="4434134"/>
            <a:ext cx="1373004"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8" y="5579363"/>
            <a:ext cx="1373004"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7" name="Tijdelijke aanduiding voor voettekst 4"/>
          <p:cNvSpPr>
            <a:spLocks noGrp="1"/>
          </p:cNvSpPr>
          <p:nvPr>
            <p:ph type="ftr" sz="quarter" idx="3"/>
          </p:nvPr>
        </p:nvSpPr>
        <p:spPr>
          <a:xfrm>
            <a:off x="634999" y="6221414"/>
            <a:ext cx="5003801" cy="322075"/>
          </a:xfrm>
          <a:prstGeom prst="rect">
            <a:avLst/>
          </a:prstGeom>
        </p:spPr>
        <p:txBody>
          <a:bodyPr vert="horz" lIns="91440" tIns="45720" rIns="91440" bIns="45720" rtlCol="0" anchor="b" anchorCtr="0"/>
          <a:lstStyle>
            <a:lvl1pPr algn="l">
              <a:defRPr sz="1051">
                <a:solidFill>
                  <a:schemeClr val="bg1"/>
                </a:solidFill>
              </a:defRPr>
            </a:lvl1pPr>
          </a:lstStyle>
          <a:p>
            <a:r>
              <a:rPr lang="nl-NL"/>
              <a:t>Innovatie Voorstel GDI</a:t>
            </a:r>
            <a:endParaRPr lang="nl-NL" dirty="0"/>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405468638"/>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1"/>
          </a:p>
        </p:txBody>
      </p:sp>
      <p:sp>
        <p:nvSpPr>
          <p:cNvPr id="11" name="Tijdelijke aanduiding voor tekst 11"/>
          <p:cNvSpPr>
            <a:spLocks noGrp="1"/>
          </p:cNvSpPr>
          <p:nvPr>
            <p:ph type="body" sz="quarter" idx="13"/>
          </p:nvPr>
        </p:nvSpPr>
        <p:spPr>
          <a:xfrm>
            <a:off x="6553200" y="2289602"/>
            <a:ext cx="5004000" cy="3931813"/>
          </a:xfrm>
        </p:spPr>
        <p:txBody>
          <a:bodyPr/>
          <a:lstStyle>
            <a:lvl1pPr marL="457211" indent="-457211">
              <a:buClr>
                <a:schemeClr val="bg1"/>
              </a:buClr>
              <a:buFont typeface="+mj-lt"/>
              <a:buAutoNum type="arabicPeriod"/>
              <a:defRPr>
                <a:solidFill>
                  <a:schemeClr val="bg1"/>
                </a:solidFill>
              </a:defRPr>
            </a:lvl1pPr>
            <a:lvl2pPr marL="684017" indent="-216006">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tel 5"/>
          <p:cNvSpPr>
            <a:spLocks noGrp="1"/>
          </p:cNvSpPr>
          <p:nvPr>
            <p:ph type="title"/>
          </p:nvPr>
        </p:nvSpPr>
        <p:spPr>
          <a:xfrm>
            <a:off x="6553200" y="1051202"/>
            <a:ext cx="5004000" cy="948047"/>
          </a:xfrm>
        </p:spPr>
        <p:txBody>
          <a:bodyPr/>
          <a:lstStyle>
            <a:lvl1pPr>
              <a:defRPr>
                <a:solidFill>
                  <a:schemeClr val="bg1"/>
                </a:solidFill>
              </a:defRPr>
            </a:lvl1p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4999" y="6221414"/>
            <a:ext cx="5003801" cy="322075"/>
          </a:xfrm>
          <a:prstGeom prst="rect">
            <a:avLst/>
          </a:prstGeom>
        </p:spPr>
        <p:txBody>
          <a:bodyPr vert="horz" lIns="91440" tIns="45720" rIns="91440" bIns="45720" rtlCol="0" anchor="b" anchorCtr="0"/>
          <a:lstStyle>
            <a:lvl1pPr algn="l">
              <a:defRPr sz="1051">
                <a:solidFill>
                  <a:schemeClr val="bg1"/>
                </a:solidFill>
              </a:defRPr>
            </a:lvl1pPr>
          </a:lstStyle>
          <a:p>
            <a:r>
              <a:rPr lang="en-US"/>
              <a:t>Innovatie Voorstel GDI</a:t>
            </a:r>
            <a:endParaRPr lang="nl-NL" dirty="0"/>
          </a:p>
        </p:txBody>
      </p:sp>
      <p:sp>
        <p:nvSpPr>
          <p:cNvPr id="9" name="Tijdelijke aanduiding voor afbeelding 31"/>
          <p:cNvSpPr>
            <a:spLocks noGrp="1"/>
          </p:cNvSpPr>
          <p:nvPr>
            <p:ph type="pic" sz="quarter" idx="22"/>
          </p:nvPr>
        </p:nvSpPr>
        <p:spPr>
          <a:xfrm>
            <a:off x="-3175" y="0"/>
            <a:ext cx="6104786"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2"/>
            <a:ext cx="5003801" cy="322075"/>
          </a:xfrm>
          <a:prstGeom prst="rect">
            <a:avLst/>
          </a:prstGeom>
        </p:spPr>
        <p:txBody>
          <a:bodyPr vert="horz" lIns="91440" tIns="45721" rIns="91440" bIns="45721" rtlCol="0" anchor="b" anchorCtr="0"/>
          <a:lstStyle>
            <a:lvl1pPr algn="l">
              <a:defRPr sz="1050">
                <a:solidFill>
                  <a:schemeClr val="bg1"/>
                </a:solidFill>
              </a:defRPr>
            </a:lvl1pPr>
          </a:lstStyle>
          <a:p>
            <a:pPr marL="0" marR="0" lvl="0" indent="0" algn="l" defTabSz="914422"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1"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22" rtl="0" eaLnBrk="1" fontAlgn="auto" latinLnBrk="0" hangingPunct="1">
                <a:lnSpc>
                  <a:spcPct val="100000"/>
                </a:lnSpc>
                <a:spcBef>
                  <a:spcPts val="0"/>
                </a:spcBef>
                <a:spcAft>
                  <a:spcPts val="0"/>
                </a:spcAft>
                <a:buClrTx/>
                <a:buSzTx/>
                <a:buFontTx/>
                <a:buNone/>
                <a:tabLst/>
                <a:defRPr/>
              </a:pPr>
              <a:t>5 juni 2025</a:t>
            </a:fld>
            <a:r>
              <a:rPr kumimoji="0" lang="en-US" sz="1051" b="0" i="0" u="none" strike="noStrike" kern="1200" cap="none" spc="0" normalizeH="0" baseline="0" noProof="0" dirty="0">
                <a:ln>
                  <a:noFill/>
                </a:ln>
                <a:solidFill>
                  <a:schemeClr val="bg1"/>
                </a:solidFill>
                <a:effectLst/>
                <a:uLnTx/>
                <a:uFillTx/>
                <a:latin typeface="+mn-lt"/>
                <a:ea typeface="+mn-ea"/>
                <a:cs typeface="+mn-cs"/>
              </a:rPr>
              <a:t> | </a:t>
            </a:r>
            <a:r>
              <a:rPr kumimoji="0" lang="en-US" sz="1051" b="0" i="0" u="none" strike="noStrike" kern="1200" cap="none" spc="0" normalizeH="0" baseline="0" noProof="0" dirty="0" err="1">
                <a:ln>
                  <a:noFill/>
                </a:ln>
                <a:solidFill>
                  <a:schemeClr val="bg1"/>
                </a:solidFill>
                <a:effectLst/>
                <a:uLnTx/>
                <a:uFillTx/>
                <a:latin typeface="+mn-lt"/>
                <a:ea typeface="+mn-ea"/>
                <a:cs typeface="+mn-cs"/>
              </a:rPr>
              <a:t>Voettekst</a:t>
            </a:r>
            <a:endParaRPr kumimoji="0" lang="nl-NL" sz="1051"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560145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1"/>
          </a:p>
        </p:txBody>
      </p:sp>
      <p:sp>
        <p:nvSpPr>
          <p:cNvPr id="2" name="Titel 1"/>
          <p:cNvSpPr>
            <a:spLocks noGrp="1"/>
          </p:cNvSpPr>
          <p:nvPr>
            <p:ph type="title"/>
          </p:nvPr>
        </p:nvSpPr>
        <p:spPr>
          <a:xfrm>
            <a:off x="634999" y="2636839"/>
            <a:ext cx="5003801" cy="1584325"/>
          </a:xfrm>
        </p:spPr>
        <p:txBody>
          <a:bodyPr anchor="t">
            <a:normAutofit/>
          </a:bodyPr>
          <a:lstStyle>
            <a:lvl1pPr algn="r">
              <a:defRPr sz="36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idx="1"/>
          </p:nvPr>
        </p:nvSpPr>
        <p:spPr>
          <a:xfrm>
            <a:off x="634999" y="4221164"/>
            <a:ext cx="5003801" cy="2000251"/>
          </a:xfrm>
        </p:spPr>
        <p:txBody>
          <a:bodyPr tIns="90000" rIns="100800"/>
          <a:lstStyle>
            <a:lvl1pPr marL="0" indent="0" algn="r">
              <a:buNone/>
              <a:defRPr sz="2400">
                <a:solidFill>
                  <a:schemeClr val="bg1"/>
                </a:solidFill>
              </a:defRPr>
            </a:lvl1pPr>
            <a:lvl2pPr marL="457211" indent="0">
              <a:buNone/>
              <a:defRPr sz="2000">
                <a:solidFill>
                  <a:schemeClr val="tx1">
                    <a:tint val="75000"/>
                  </a:schemeClr>
                </a:solidFill>
              </a:defRPr>
            </a:lvl2pPr>
            <a:lvl3pPr marL="914422" indent="0">
              <a:buNone/>
              <a:defRPr sz="1801">
                <a:solidFill>
                  <a:schemeClr val="tx1">
                    <a:tint val="75000"/>
                  </a:schemeClr>
                </a:solidFill>
              </a:defRPr>
            </a:lvl3pPr>
            <a:lvl4pPr marL="1371635"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7" indent="0" algn="r">
              <a:buNone/>
              <a:defRPr/>
            </a:lvl2pPr>
            <a:lvl3pPr marL="630017" indent="0" algn="r">
              <a:buNone/>
              <a:defRPr/>
            </a:lvl3pPr>
            <a:lvl4pPr marL="943224" indent="0" algn="r">
              <a:buNone/>
              <a:defRPr/>
            </a:lvl4pPr>
            <a:lvl5pPr marL="1260032" indent="0" algn="r">
              <a:buNone/>
              <a:defRPr/>
            </a:lvl5pPr>
          </a:lstStyle>
          <a:p>
            <a:pPr lvl="0"/>
            <a:r>
              <a:rPr lang="nl-NL" dirty="0"/>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4999" y="6221414"/>
            <a:ext cx="5003801" cy="322075"/>
          </a:xfrm>
          <a:prstGeom prst="rect">
            <a:avLst/>
          </a:prstGeom>
        </p:spPr>
        <p:txBody>
          <a:bodyPr vert="horz" lIns="91440" tIns="45720" rIns="91440" bIns="45720" rtlCol="0" anchor="b" anchorCtr="0"/>
          <a:lstStyle>
            <a:lvl1pPr algn="l">
              <a:defRPr sz="1051">
                <a:solidFill>
                  <a:schemeClr val="bg1"/>
                </a:solidFill>
              </a:defRPr>
            </a:lvl1pPr>
          </a:lstStyle>
          <a:p>
            <a:r>
              <a:rPr lang="nl-NL"/>
              <a:t>Innovatie Voorstel GDI</a:t>
            </a:r>
            <a:endParaRPr lang="nl-NL" dirty="0"/>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20311254"/>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3" y="2276475"/>
            <a:ext cx="5226050" cy="3944938"/>
          </a:xfrm>
        </p:spPr>
        <p:txBody>
          <a:bodyPr/>
          <a:lstStyle>
            <a:lvl1pPr>
              <a:defRPr baseline="0"/>
            </a:lvl1p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6553198" y="2276475"/>
            <a:ext cx="500400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4999" y="6221414"/>
            <a:ext cx="5003801" cy="322075"/>
          </a:xfrm>
          <a:prstGeom prst="rect">
            <a:avLst/>
          </a:prstGeom>
        </p:spPr>
        <p:txBody>
          <a:bodyPr vert="horz" lIns="91440" tIns="45720" rIns="91440" bIns="45720" rtlCol="0" anchor="b" anchorCtr="0"/>
          <a:lstStyle>
            <a:lvl1pPr algn="l">
              <a:defRPr sz="1051">
                <a:solidFill>
                  <a:schemeClr val="bg1">
                    <a:lumMod val="65000"/>
                  </a:schemeClr>
                </a:solidFill>
              </a:defRPr>
            </a:lvl1pPr>
          </a:lstStyle>
          <a:p>
            <a:r>
              <a:rPr lang="nl-NL"/>
              <a:t>Innovatie Voorstel GDI</a:t>
            </a:r>
            <a:endParaRPr lang="nl-NL" dirty="0"/>
          </a:p>
        </p:txBody>
      </p:sp>
    </p:spTree>
    <p:extLst>
      <p:ext uri="{BB962C8B-B14F-4D97-AF65-F5344CB8AC3E}">
        <p14:creationId xmlns:p14="http://schemas.microsoft.com/office/powerpoint/2010/main" val="2848634822"/>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1" b="1" cap="all" baseline="0">
                <a:solidFill>
                  <a:schemeClr val="tx2"/>
                </a:solidFill>
              </a:defRPr>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nl-NL"/>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1" b="1" cap="all" baseline="0">
                <a:solidFill>
                  <a:schemeClr val="tx2"/>
                </a:solidFill>
              </a:defRPr>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nl-NL"/>
              <a:t>Klik om de modelstijlen te bewerken</a:t>
            </a:r>
          </a:p>
        </p:txBody>
      </p:sp>
      <p:sp>
        <p:nvSpPr>
          <p:cNvPr id="6" name="Tijdelijke aanduiding voor inhoud 5"/>
          <p:cNvSpPr>
            <a:spLocks noGrp="1"/>
          </p:cNvSpPr>
          <p:nvPr>
            <p:ph sz="quarter" idx="4" hasCustomPrompt="1"/>
          </p:nvPr>
        </p:nvSpPr>
        <p:spPr>
          <a:xfrm>
            <a:off x="6553201" y="2953738"/>
            <a:ext cx="5005388"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tel 9"/>
          <p:cNvSpPr>
            <a:spLocks noGrp="1"/>
          </p:cNvSpPr>
          <p:nvPr>
            <p:ph type="title"/>
          </p:nvPr>
        </p:nvSpPr>
        <p:spPr/>
        <p:txBody>
          <a:bodyPr/>
          <a:lstStyle/>
          <a:p>
            <a:r>
              <a:rPr lang="nl-NL"/>
              <a:t>Klik om de stijl te bewerken</a:t>
            </a:r>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13"/>
          </p:nvPr>
        </p:nvSpPr>
        <p:spPr>
          <a:xfrm>
            <a:off x="634999" y="6221414"/>
            <a:ext cx="5003801" cy="322075"/>
          </a:xfrm>
          <a:prstGeom prst="rect">
            <a:avLst/>
          </a:prstGeom>
        </p:spPr>
        <p:txBody>
          <a:bodyPr vert="horz" lIns="91440" tIns="45720" rIns="91440" bIns="45720" rtlCol="0" anchor="b" anchorCtr="0"/>
          <a:lstStyle>
            <a:lvl1pPr algn="l">
              <a:defRPr sz="1051">
                <a:solidFill>
                  <a:schemeClr val="bg1">
                    <a:lumMod val="65000"/>
                  </a:schemeClr>
                </a:solidFill>
              </a:defRPr>
            </a:lvl1pPr>
          </a:lstStyle>
          <a:p>
            <a:r>
              <a:rPr lang="nl-NL"/>
              <a:t>Innovatie Voorstel GDI</a:t>
            </a:r>
            <a:endParaRPr lang="nl-NL" dirty="0"/>
          </a:p>
        </p:txBody>
      </p:sp>
    </p:spTree>
    <p:extLst>
      <p:ext uri="{BB962C8B-B14F-4D97-AF65-F5344CB8AC3E}">
        <p14:creationId xmlns:p14="http://schemas.microsoft.com/office/powerpoint/2010/main" val="3547258834"/>
      </p:ext>
    </p:extLst>
  </p:cSld>
  <p:clrMapOvr>
    <a:masterClrMapping/>
  </p:clrMapOvr>
  <p:extLst>
    <p:ext uri="{DCECCB84-F9BA-43D5-87BE-67443E8EF086}">
      <p15:sldGuideLst xmlns:p15="http://schemas.microsoft.com/office/powerpoint/2012/main">
        <p15:guide id="1" pos="3988">
          <p15:clr>
            <a:srgbClr val="FBAE40"/>
          </p15:clr>
        </p15:guide>
        <p15:guide id="2" pos="3692">
          <p15:clr>
            <a:srgbClr val="FBAE40"/>
          </p15:clr>
        </p15:guide>
        <p15:guide id="3" orient="horz" pos="166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4999" y="6221414"/>
            <a:ext cx="5003801" cy="322075"/>
          </a:xfrm>
          <a:prstGeom prst="rect">
            <a:avLst/>
          </a:prstGeom>
        </p:spPr>
        <p:txBody>
          <a:bodyPr vert="horz" lIns="91440" tIns="45720" rIns="91440" bIns="45720" rtlCol="0" anchor="b" anchorCtr="0"/>
          <a:lstStyle>
            <a:lvl1pPr algn="l">
              <a:defRPr sz="1051">
                <a:solidFill>
                  <a:schemeClr val="bg1">
                    <a:lumMod val="65000"/>
                  </a:schemeClr>
                </a:solidFill>
              </a:defRPr>
            </a:lvl1pPr>
          </a:lstStyle>
          <a:p>
            <a:r>
              <a:rPr lang="nl-NL" dirty="0"/>
              <a:t>Innovatie Voorstel GDI</a:t>
            </a:r>
          </a:p>
        </p:txBody>
      </p:sp>
    </p:spTree>
    <p:extLst>
      <p:ext uri="{BB962C8B-B14F-4D97-AF65-F5344CB8AC3E}">
        <p14:creationId xmlns:p14="http://schemas.microsoft.com/office/powerpoint/2010/main" val="27574858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
        <p:nvSpPr>
          <p:cNvPr id="6" name="Tijdelijke aanduiding voor voettekst 4"/>
          <p:cNvSpPr>
            <a:spLocks noGrp="1"/>
          </p:cNvSpPr>
          <p:nvPr>
            <p:ph type="ftr" sz="quarter" idx="3"/>
          </p:nvPr>
        </p:nvSpPr>
        <p:spPr>
          <a:xfrm>
            <a:off x="634999" y="6221414"/>
            <a:ext cx="5003801" cy="322075"/>
          </a:xfrm>
          <a:prstGeom prst="rect">
            <a:avLst/>
          </a:prstGeom>
        </p:spPr>
        <p:txBody>
          <a:bodyPr vert="horz" lIns="91440" tIns="45720" rIns="91440" bIns="45720" rtlCol="0" anchor="b" anchorCtr="0"/>
          <a:lstStyle>
            <a:lvl1pPr algn="l">
              <a:defRPr sz="1051">
                <a:solidFill>
                  <a:schemeClr val="bg1">
                    <a:lumMod val="65000"/>
                  </a:schemeClr>
                </a:solidFill>
              </a:defRPr>
            </a:lvl1pPr>
          </a:lstStyle>
          <a:p>
            <a:r>
              <a:rPr lang="nl-NL" dirty="0"/>
              <a:t>Innovatie Voorstel GDI</a:t>
            </a:r>
          </a:p>
        </p:txBody>
      </p:sp>
    </p:spTree>
    <p:extLst>
      <p:ext uri="{BB962C8B-B14F-4D97-AF65-F5344CB8AC3E}">
        <p14:creationId xmlns:p14="http://schemas.microsoft.com/office/powerpoint/2010/main" val="28360927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
        <p:nvSpPr>
          <p:cNvPr id="5" name="Tijdelijke aanduiding voor voettekst 4"/>
          <p:cNvSpPr>
            <a:spLocks noGrp="1"/>
          </p:cNvSpPr>
          <p:nvPr>
            <p:ph type="ftr" sz="quarter" idx="3"/>
          </p:nvPr>
        </p:nvSpPr>
        <p:spPr>
          <a:xfrm>
            <a:off x="634999" y="6221414"/>
            <a:ext cx="5003801" cy="322075"/>
          </a:xfrm>
          <a:prstGeom prst="rect">
            <a:avLst/>
          </a:prstGeom>
        </p:spPr>
        <p:txBody>
          <a:bodyPr vert="horz" lIns="91440" tIns="45720" rIns="91440" bIns="45720" rtlCol="0" anchor="b" anchorCtr="0"/>
          <a:lstStyle>
            <a:lvl1pPr algn="l">
              <a:defRPr sz="1051">
                <a:solidFill>
                  <a:schemeClr val="bg1">
                    <a:lumMod val="65000"/>
                  </a:schemeClr>
                </a:solidFill>
              </a:defRPr>
            </a:lvl1pPr>
          </a:lstStyle>
          <a:p>
            <a:r>
              <a:rPr lang="nl-NL" dirty="0"/>
              <a:t>Innovatie Voorstel GDI</a:t>
            </a:r>
          </a:p>
        </p:txBody>
      </p:sp>
    </p:spTree>
    <p:extLst>
      <p:ext uri="{BB962C8B-B14F-4D97-AF65-F5344CB8AC3E}">
        <p14:creationId xmlns:p14="http://schemas.microsoft.com/office/powerpoint/2010/main" val="5471314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4999" y="3427415"/>
            <a:ext cx="5003801" cy="2793999"/>
          </a:xfrm>
        </p:spPr>
        <p:txBody>
          <a:bodyPr anchor="t" anchorCtr="0">
            <a:normAutofit/>
          </a:bodyPr>
          <a:lstStyle>
            <a:lvl1pPr marL="0" indent="0">
              <a:buNone/>
              <a:defRPr sz="20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lvl1pPr>
              <a:defRPr/>
            </a:lvl1p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p:cNvSpPr>
            <a:spLocks noGrp="1"/>
          </p:cNvSpPr>
          <p:nvPr>
            <p:ph type="title"/>
          </p:nvPr>
        </p:nvSpPr>
        <p:spPr>
          <a:xfrm>
            <a:off x="634999" y="1052515"/>
            <a:ext cx="5003801" cy="948047"/>
          </a:xfrm>
        </p:spPr>
        <p:txBody>
          <a:body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4999" y="6221414"/>
            <a:ext cx="5003801" cy="322075"/>
          </a:xfrm>
          <a:prstGeom prst="rect">
            <a:avLst/>
          </a:prstGeom>
        </p:spPr>
        <p:txBody>
          <a:bodyPr vert="horz" lIns="91440" tIns="45720" rIns="91440" bIns="45720" rtlCol="0" anchor="b" anchorCtr="0"/>
          <a:lstStyle>
            <a:lvl1pPr algn="l">
              <a:defRPr sz="1051">
                <a:solidFill>
                  <a:schemeClr val="bg1">
                    <a:lumMod val="65000"/>
                  </a:schemeClr>
                </a:solidFill>
              </a:defRPr>
            </a:lvl1pPr>
          </a:lstStyle>
          <a:p>
            <a:r>
              <a:rPr lang="nl-NL"/>
              <a:t>Innovatie Voorstel GDI</a:t>
            </a:r>
            <a:endParaRPr lang="nl-NL" dirty="0"/>
          </a:p>
        </p:txBody>
      </p:sp>
    </p:spTree>
    <p:extLst>
      <p:ext uri="{BB962C8B-B14F-4D97-AF65-F5344CB8AC3E}">
        <p14:creationId xmlns:p14="http://schemas.microsoft.com/office/powerpoint/2010/main" val="25211463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1" y="1052514"/>
            <a:ext cx="10923588" cy="4024800"/>
          </a:xfrm>
        </p:spPr>
        <p:txBody>
          <a:bodyPr anchor="t" anchorCtr="0">
            <a:normAutofit/>
          </a:bodyPr>
          <a:lstStyle>
            <a:lvl1pPr algn="l">
              <a:defRPr sz="8000" b="0">
                <a:solidFill>
                  <a:schemeClr val="tx1"/>
                </a:solidFill>
              </a:defRPr>
            </a:lvl1pPr>
          </a:lstStyle>
          <a:p>
            <a:r>
              <a:rPr lang="nl-NL"/>
              <a:t>Klik om de stijl te bewerken</a:t>
            </a:r>
            <a:endParaRPr lang="nl-NL" dirty="0"/>
          </a:p>
        </p:txBody>
      </p:sp>
      <p:sp>
        <p:nvSpPr>
          <p:cNvPr id="4" name="Ondertitel 2"/>
          <p:cNvSpPr>
            <a:spLocks noGrp="1"/>
          </p:cNvSpPr>
          <p:nvPr>
            <p:ph type="subTitle" idx="1"/>
          </p:nvPr>
        </p:nvSpPr>
        <p:spPr>
          <a:xfrm>
            <a:off x="635002" y="5077315"/>
            <a:ext cx="5461001" cy="1144098"/>
          </a:xfrm>
        </p:spPr>
        <p:txBody>
          <a:bodyPr lIns="162000" tIns="90000" rIns="90000">
            <a:normAutofit/>
          </a:bodyPr>
          <a:lstStyle>
            <a:lvl1pPr marL="0" indent="0" algn="l">
              <a:buNone/>
              <a:defRPr sz="2400" baseline="0">
                <a:solidFill>
                  <a:schemeClr val="tx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nl-NL"/>
              <a:t>Klik om het opmaakprofiel van de modelondertitel te bewerken</a:t>
            </a:r>
            <a:endParaRPr lang="nl-NL" dirty="0"/>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4999" y="6221414"/>
            <a:ext cx="5003801" cy="322075"/>
          </a:xfrm>
          <a:prstGeom prst="rect">
            <a:avLst/>
          </a:prstGeom>
        </p:spPr>
        <p:txBody>
          <a:bodyPr vert="horz" lIns="91440" tIns="45720" rIns="91440" bIns="45720" rtlCol="0" anchor="b" anchorCtr="0"/>
          <a:lstStyle>
            <a:lvl1pPr algn="l">
              <a:defRPr sz="1051">
                <a:solidFill>
                  <a:schemeClr val="tx1"/>
                </a:solidFill>
              </a:defRPr>
            </a:lvl1pPr>
          </a:lstStyle>
          <a:p>
            <a:r>
              <a:rPr lang="nl-NL"/>
              <a:t>Innovatie Voorstel GDI</a:t>
            </a:r>
            <a:endParaRPr lang="nl-NL" dirty="0"/>
          </a:p>
        </p:txBody>
      </p:sp>
    </p:spTree>
    <p:extLst>
      <p:ext uri="{BB962C8B-B14F-4D97-AF65-F5344CB8AC3E}">
        <p14:creationId xmlns:p14="http://schemas.microsoft.com/office/powerpoint/2010/main" val="292900578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2D150C-5B60-4B01-98BB-F2B6E0FD1AD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FCBD661-D5D0-89DD-FA94-F208007D76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8D840D1-EE07-4414-DFA6-058DBD8A3DF0}"/>
              </a:ext>
            </a:extLst>
          </p:cNvPr>
          <p:cNvSpPr>
            <a:spLocks noGrp="1"/>
          </p:cNvSpPr>
          <p:nvPr>
            <p:ph type="dt" sz="half" idx="10"/>
          </p:nvPr>
        </p:nvSpPr>
        <p:spPr/>
        <p:txBody>
          <a:bodyPr/>
          <a:lstStyle/>
          <a:p>
            <a:fld id="{2595BEDB-B7CF-466C-8FBA-B144FADE8974}" type="datetimeFigureOut">
              <a:rPr lang="nl-NL" smtClean="0"/>
              <a:t>5-6-2025</a:t>
            </a:fld>
            <a:endParaRPr lang="nl-NL"/>
          </a:p>
        </p:txBody>
      </p:sp>
      <p:sp>
        <p:nvSpPr>
          <p:cNvPr id="5" name="Tijdelijke aanduiding voor voettekst 4">
            <a:extLst>
              <a:ext uri="{FF2B5EF4-FFF2-40B4-BE49-F238E27FC236}">
                <a16:creationId xmlns:a16="http://schemas.microsoft.com/office/drawing/2014/main" id="{2AD548B9-690E-3B56-17FF-78A57690CC7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5A39D9E-BE6D-FFF4-FF5A-BDC15542DF60}"/>
              </a:ext>
            </a:extLst>
          </p:cNvPr>
          <p:cNvSpPr>
            <a:spLocks noGrp="1"/>
          </p:cNvSpPr>
          <p:nvPr>
            <p:ph type="sldNum" sz="quarter" idx="12"/>
          </p:nvPr>
        </p:nvSpPr>
        <p:spPr/>
        <p:txBody>
          <a:bodyPr/>
          <a:lstStyle/>
          <a:p>
            <a:fld id="{68C4B985-2C99-4A00-B942-307A8E407159}" type="slidenum">
              <a:rPr lang="nl-NL" smtClean="0"/>
              <a:t>‹nr.›</a:t>
            </a:fld>
            <a:endParaRPr lang="nl-NL"/>
          </a:p>
        </p:txBody>
      </p:sp>
    </p:spTree>
    <p:extLst>
      <p:ext uri="{BB962C8B-B14F-4D97-AF65-F5344CB8AC3E}">
        <p14:creationId xmlns:p14="http://schemas.microsoft.com/office/powerpoint/2010/main" val="13850031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1" y="1052514"/>
            <a:ext cx="10923588" cy="4024800"/>
          </a:xfrm>
        </p:spPr>
        <p:txBody>
          <a:bodyPr anchor="t" anchorCtr="0">
            <a:normAutofit/>
          </a:bodyPr>
          <a:lstStyle>
            <a:lvl1pPr algn="l">
              <a:defRPr sz="8000" b="0">
                <a:solidFill>
                  <a:schemeClr val="tx2"/>
                </a:solidFill>
              </a:defRPr>
            </a:lvl1pPr>
          </a:lstStyle>
          <a:p>
            <a:r>
              <a:rPr lang="nl-NL"/>
              <a:t>Klik om de stijl te bewerken</a:t>
            </a:r>
            <a:endParaRPr lang="nl-NL" dirty="0"/>
          </a:p>
        </p:txBody>
      </p:sp>
      <p:sp>
        <p:nvSpPr>
          <p:cNvPr id="4" name="Ondertitel 2"/>
          <p:cNvSpPr>
            <a:spLocks noGrp="1"/>
          </p:cNvSpPr>
          <p:nvPr>
            <p:ph type="subTitle" idx="1"/>
          </p:nvPr>
        </p:nvSpPr>
        <p:spPr>
          <a:xfrm>
            <a:off x="635002" y="5077316"/>
            <a:ext cx="5461001" cy="1144099"/>
          </a:xfrm>
        </p:spPr>
        <p:txBody>
          <a:bodyPr lIns="162000" tIns="90000">
            <a:normAutofit/>
          </a:bodyPr>
          <a:lstStyle>
            <a:lvl1pPr marL="0" indent="0" algn="l">
              <a:buNone/>
              <a:defRPr sz="2400">
                <a:solidFill>
                  <a:schemeClr val="tx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nl-NL"/>
              <a:t>Klik om het opmaakprofiel van de modelondertitel te bewerken</a:t>
            </a:r>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4999" y="6221414"/>
            <a:ext cx="5003801" cy="322075"/>
          </a:xfrm>
          <a:prstGeom prst="rect">
            <a:avLst/>
          </a:prstGeom>
        </p:spPr>
        <p:txBody>
          <a:bodyPr vert="horz" lIns="91440" tIns="45720" rIns="91440" bIns="45720" rtlCol="0" anchor="b" anchorCtr="0"/>
          <a:lstStyle>
            <a:lvl1pPr algn="l">
              <a:defRPr sz="1051">
                <a:solidFill>
                  <a:schemeClr val="bg1">
                    <a:lumMod val="65000"/>
                  </a:schemeClr>
                </a:solidFill>
              </a:defRPr>
            </a:lvl1pPr>
          </a:lstStyle>
          <a:p>
            <a:r>
              <a:rPr lang="nl-NL"/>
              <a:t>Innovatie Voorstel GDI</a:t>
            </a:r>
            <a:endParaRPr lang="nl-NL" dirty="0"/>
          </a:p>
        </p:txBody>
      </p:sp>
    </p:spTree>
    <p:extLst>
      <p:ext uri="{BB962C8B-B14F-4D97-AF65-F5344CB8AC3E}">
        <p14:creationId xmlns:p14="http://schemas.microsoft.com/office/powerpoint/2010/main" val="302895503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6"/>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1">
              <a:solidFill>
                <a:schemeClr val="bg1"/>
              </a:solidFill>
            </a:endParaRPr>
          </a:p>
        </p:txBody>
      </p:sp>
      <p:sp>
        <p:nvSpPr>
          <p:cNvPr id="6" name="Titel 5"/>
          <p:cNvSpPr>
            <a:spLocks noGrp="1"/>
          </p:cNvSpPr>
          <p:nvPr>
            <p:ph type="title"/>
          </p:nvPr>
        </p:nvSpPr>
        <p:spPr>
          <a:xfrm>
            <a:off x="635004" y="2636838"/>
            <a:ext cx="5003799" cy="1584324"/>
          </a:xfrm>
        </p:spPr>
        <p:txBody>
          <a:bodyPr anchor="t" anchorCtr="0"/>
          <a:lstStyle>
            <a:lvl1pPr>
              <a:defRPr sz="4000">
                <a:solidFill>
                  <a:schemeClr val="tx2"/>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voettekst 4"/>
          <p:cNvSpPr>
            <a:spLocks noGrp="1"/>
          </p:cNvSpPr>
          <p:nvPr>
            <p:ph type="ftr" sz="quarter" idx="3"/>
          </p:nvPr>
        </p:nvSpPr>
        <p:spPr>
          <a:xfrm>
            <a:off x="634999" y="6221414"/>
            <a:ext cx="5003801" cy="322075"/>
          </a:xfrm>
          <a:prstGeom prst="rect">
            <a:avLst/>
          </a:prstGeom>
        </p:spPr>
        <p:txBody>
          <a:bodyPr vert="horz" lIns="91440" tIns="45720" rIns="91440" bIns="45720" rtlCol="0" anchor="b" anchorCtr="0"/>
          <a:lstStyle>
            <a:lvl1pPr algn="l">
              <a:defRPr sz="1051">
                <a:solidFill>
                  <a:schemeClr val="bg1">
                    <a:lumMod val="65000"/>
                  </a:schemeClr>
                </a:solidFill>
              </a:defRPr>
            </a:lvl1pPr>
          </a:lstStyle>
          <a:p>
            <a:r>
              <a:rPr lang="nl-NL"/>
              <a:t>Innovatie Voorstel GDI</a:t>
            </a:r>
            <a:endParaRPr lang="nl-NL" dirty="0"/>
          </a:p>
        </p:txBody>
      </p:sp>
      <p:sp>
        <p:nvSpPr>
          <p:cNvPr id="17" name="Tijdelijke aanduiding voor dianummer 14"/>
          <p:cNvSpPr>
            <a:spLocks noGrp="1"/>
          </p:cNvSpPr>
          <p:nvPr>
            <p:ph type="sldNum" sz="quarter" idx="25"/>
          </p:nvPr>
        </p:nvSpPr>
        <p:spPr>
          <a:xfrm>
            <a:off x="6553201" y="6221414"/>
            <a:ext cx="5005388"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4129934006"/>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1"/>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a:t>Klik om de stijl te bewerken</a:t>
            </a:r>
            <a:endParaRPr lang="nl-NL" dirty="0"/>
          </a:p>
        </p:txBody>
      </p:sp>
      <p:sp>
        <p:nvSpPr>
          <p:cNvPr id="4" name="Tijdelijke aanduiding voor tekst 3"/>
          <p:cNvSpPr>
            <a:spLocks noGrp="1"/>
          </p:cNvSpPr>
          <p:nvPr>
            <p:ph type="body" sz="quarter" idx="10"/>
          </p:nvPr>
        </p:nvSpPr>
        <p:spPr>
          <a:xfrm>
            <a:off x="6553198"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3"/>
          </p:nvPr>
        </p:nvSpPr>
        <p:spPr>
          <a:xfrm>
            <a:off x="634999" y="6221414"/>
            <a:ext cx="5003801" cy="322075"/>
          </a:xfrm>
          <a:prstGeom prst="rect">
            <a:avLst/>
          </a:prstGeom>
        </p:spPr>
        <p:txBody>
          <a:bodyPr vert="horz" lIns="91440" tIns="45720" rIns="91440" bIns="45720" rtlCol="0" anchor="b" anchorCtr="0"/>
          <a:lstStyle>
            <a:lvl1pPr algn="l">
              <a:defRPr sz="1051">
                <a:solidFill>
                  <a:schemeClr val="bg1"/>
                </a:solidFill>
              </a:defRPr>
            </a:lvl1pPr>
          </a:lstStyle>
          <a:p>
            <a:r>
              <a:rPr lang="nl-NL"/>
              <a:t>Innovatie Voorstel GDI</a:t>
            </a:r>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993802697"/>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4999" y="3427413"/>
            <a:ext cx="5003801" cy="2794000"/>
          </a:xfrm>
        </p:spPr>
        <p:txBody>
          <a:bodyPr anchor="t" anchorCtr="0">
            <a:normAutofit/>
          </a:bodyPr>
          <a:lstStyle>
            <a:lvl1pPr marL="0" indent="0">
              <a:buNone/>
              <a:defRPr sz="20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nl-NL"/>
              <a:t>Klik om de modelstijlen te bewerken</a:t>
            </a:r>
          </a:p>
        </p:txBody>
      </p:sp>
      <p:sp>
        <p:nvSpPr>
          <p:cNvPr id="9" name="Titel 8"/>
          <p:cNvSpPr>
            <a:spLocks noGrp="1"/>
          </p:cNvSpPr>
          <p:nvPr>
            <p:ph type="title"/>
          </p:nvPr>
        </p:nvSpPr>
        <p:spPr>
          <a:xfrm>
            <a:off x="634999" y="1052515"/>
            <a:ext cx="5003801" cy="948047"/>
          </a:xfrm>
        </p:spPr>
        <p:txBody>
          <a:bodyPr/>
          <a:lstStyle/>
          <a:p>
            <a:r>
              <a:rPr lang="nl-NL"/>
              <a:t>Klik om de stijl te bewerken</a:t>
            </a:r>
            <a:endParaRPr lang="nl-NL" dirty="0"/>
          </a:p>
        </p:txBody>
      </p:sp>
      <p:sp>
        <p:nvSpPr>
          <p:cNvPr id="8" name="Tijdelijke aanduiding voor afbeelding 9"/>
          <p:cNvSpPr>
            <a:spLocks noGrp="1"/>
          </p:cNvSpPr>
          <p:nvPr>
            <p:ph type="pic" sz="quarter" idx="24"/>
          </p:nvPr>
        </p:nvSpPr>
        <p:spPr>
          <a:xfrm>
            <a:off x="6095290" y="-2379"/>
            <a:ext cx="6096713"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voettekst 4"/>
          <p:cNvSpPr>
            <a:spLocks noGrp="1"/>
          </p:cNvSpPr>
          <p:nvPr>
            <p:ph type="ftr" sz="quarter" idx="3"/>
          </p:nvPr>
        </p:nvSpPr>
        <p:spPr>
          <a:xfrm>
            <a:off x="634999" y="6221414"/>
            <a:ext cx="5003801" cy="322075"/>
          </a:xfrm>
          <a:prstGeom prst="rect">
            <a:avLst/>
          </a:prstGeom>
        </p:spPr>
        <p:txBody>
          <a:bodyPr vert="horz" lIns="91440" tIns="45720" rIns="91440" bIns="45720" rtlCol="0" anchor="b" anchorCtr="0"/>
          <a:lstStyle>
            <a:lvl1pPr algn="l">
              <a:defRPr sz="1051">
                <a:solidFill>
                  <a:schemeClr val="bg1">
                    <a:lumMod val="65000"/>
                  </a:schemeClr>
                </a:solidFill>
              </a:defRPr>
            </a:lvl1pPr>
          </a:lstStyle>
          <a:p>
            <a:r>
              <a:rPr lang="nl-NL"/>
              <a:t>Innovatie Voorstel GDI</a:t>
            </a:r>
            <a:endParaRPr lang="nl-NL" dirty="0"/>
          </a:p>
        </p:txBody>
      </p:sp>
      <p:sp>
        <p:nvSpPr>
          <p:cNvPr id="15" name="Tijdelijke aanduiding voor dianummer 14"/>
          <p:cNvSpPr>
            <a:spLocks noGrp="1"/>
          </p:cNvSpPr>
          <p:nvPr>
            <p:ph type="sldNum" sz="quarter" idx="25"/>
          </p:nvPr>
        </p:nvSpPr>
        <p:spPr>
          <a:xfrm>
            <a:off x="6553201" y="6221414"/>
            <a:ext cx="5005388" cy="322075"/>
          </a:xfrm>
        </p:spPr>
        <p:txBody>
          <a:bodyPr/>
          <a:lstStyle>
            <a:lvl1pPr>
              <a:defRPr>
                <a:solidFill>
                  <a:schemeClr val="bg1"/>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1664570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1"/>
          </a:p>
        </p:txBody>
      </p:sp>
      <p:sp>
        <p:nvSpPr>
          <p:cNvPr id="10" name="Tijdelijke aanduiding voor tekst 9"/>
          <p:cNvSpPr>
            <a:spLocks noGrp="1"/>
          </p:cNvSpPr>
          <p:nvPr>
            <p:ph type="body" sz="quarter" idx="15"/>
          </p:nvPr>
        </p:nvSpPr>
        <p:spPr>
          <a:xfrm>
            <a:off x="635000" y="2289602"/>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1051202"/>
            <a:ext cx="5004594" cy="948047"/>
          </a:xfrm>
        </p:spPr>
        <p:txBody>
          <a:bodyPr/>
          <a:lstStyle>
            <a:lvl1pPr>
              <a:defRPr>
                <a:solidFill>
                  <a:schemeClr val="bg1"/>
                </a:solidFill>
              </a:defRPr>
            </a:lvl1pPr>
          </a:lstStyle>
          <a:p>
            <a:r>
              <a:rPr lang="nl-NL"/>
              <a:t>Klik om de stijl te bewerken</a:t>
            </a:r>
            <a:endParaRPr lang="nl-NL" dirty="0"/>
          </a:p>
        </p:txBody>
      </p:sp>
      <p:sp>
        <p:nvSpPr>
          <p:cNvPr id="13" name="Tijdelijke aanduiding voor dianummer 14"/>
          <p:cNvSpPr>
            <a:spLocks noGrp="1"/>
          </p:cNvSpPr>
          <p:nvPr>
            <p:ph type="sldNum" sz="quarter" idx="27"/>
          </p:nvPr>
        </p:nvSpPr>
        <p:spPr>
          <a:xfrm>
            <a:off x="6553201" y="6221414"/>
            <a:ext cx="5005388"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4999" y="6221414"/>
            <a:ext cx="5003801" cy="322075"/>
          </a:xfrm>
          <a:prstGeom prst="rect">
            <a:avLst/>
          </a:prstGeom>
        </p:spPr>
        <p:txBody>
          <a:bodyPr vert="horz" lIns="91440" tIns="45720" rIns="91440" bIns="45720" rtlCol="0" anchor="b" anchorCtr="0"/>
          <a:lstStyle>
            <a:lvl1pPr algn="l">
              <a:defRPr sz="1051">
                <a:solidFill>
                  <a:schemeClr val="bg1"/>
                </a:solidFill>
              </a:defRPr>
            </a:lvl1pPr>
          </a:lstStyle>
          <a:p>
            <a:r>
              <a:rPr lang="nl-NL"/>
              <a:t>Innovatie Voorstel GDI</a:t>
            </a:r>
            <a:endParaRPr lang="nl-NL" dirty="0"/>
          </a:p>
        </p:txBody>
      </p:sp>
      <p:sp>
        <p:nvSpPr>
          <p:cNvPr id="9" name="Tijdelijke aanduiding voor afbeelding 9"/>
          <p:cNvSpPr>
            <a:spLocks noGrp="1"/>
          </p:cNvSpPr>
          <p:nvPr>
            <p:ph type="pic" sz="quarter" idx="24"/>
          </p:nvPr>
        </p:nvSpPr>
        <p:spPr>
          <a:xfrm>
            <a:off x="6095290" y="-2379"/>
            <a:ext cx="6096713"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1" y="6220802"/>
            <a:ext cx="5005388" cy="322075"/>
          </a:xfrm>
          <a:prstGeom prst="rect">
            <a:avLst/>
          </a:prstGeom>
        </p:spPr>
        <p:txBody>
          <a:bodyPr vert="horz" lIns="91440" tIns="45721" rIns="0" bIns="45721" rtlCol="0" anchor="b" anchorCtr="0"/>
          <a:lstStyle>
            <a:lvl1pPr>
              <a:defRPr>
                <a:solidFill>
                  <a:schemeClr val="bg1"/>
                </a:solidFill>
              </a:defRPr>
            </a:lvl1pPr>
          </a:lstStyle>
          <a:p>
            <a:pPr marL="0" marR="0" lvl="0" indent="0" algn="r" defTabSz="914422"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1"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22" rtl="0" eaLnBrk="1" fontAlgn="auto" latinLnBrk="0" hangingPunct="1">
                <a:lnSpc>
                  <a:spcPct val="100000"/>
                </a:lnSpc>
                <a:spcBef>
                  <a:spcPts val="0"/>
                </a:spcBef>
                <a:spcAft>
                  <a:spcPts val="0"/>
                </a:spcAft>
                <a:buClrTx/>
                <a:buSzTx/>
                <a:buFontTx/>
                <a:buNone/>
                <a:tabLst/>
                <a:defRPr/>
              </a:pPr>
              <a:t>‹nr.›</a:t>
            </a:fld>
            <a:endParaRPr kumimoji="0" lang="nl-NL" sz="1051"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975970466"/>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4999" y="2289602"/>
            <a:ext cx="5003801"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999" y="1051202"/>
            <a:ext cx="5003801" cy="948047"/>
          </a:xfrm>
        </p:spPr>
        <p:txBody>
          <a:bodyPr/>
          <a:lstStyle/>
          <a:p>
            <a:r>
              <a:rPr lang="nl-NL"/>
              <a:t>Klik om de stijl te bewerken</a:t>
            </a:r>
            <a:endParaRPr lang="nl-NL" dirty="0"/>
          </a:p>
        </p:txBody>
      </p:sp>
      <p:sp>
        <p:nvSpPr>
          <p:cNvPr id="8" name="Tijdelijke aanduiding voor dianummer 14"/>
          <p:cNvSpPr>
            <a:spLocks noGrp="1"/>
          </p:cNvSpPr>
          <p:nvPr>
            <p:ph type="sldNum" sz="quarter" idx="27"/>
          </p:nvPr>
        </p:nvSpPr>
        <p:spPr>
          <a:xfrm>
            <a:off x="6553201" y="6221414"/>
            <a:ext cx="5005388"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4999" y="6221414"/>
            <a:ext cx="5003801" cy="322075"/>
          </a:xfrm>
          <a:prstGeom prst="rect">
            <a:avLst/>
          </a:prstGeom>
        </p:spPr>
        <p:txBody>
          <a:bodyPr vert="horz" lIns="91440" tIns="45720" rIns="91440" bIns="45720" rtlCol="0" anchor="b" anchorCtr="0"/>
          <a:lstStyle>
            <a:lvl1pPr algn="l">
              <a:defRPr sz="1051">
                <a:solidFill>
                  <a:schemeClr val="bg1">
                    <a:lumMod val="65000"/>
                  </a:schemeClr>
                </a:solidFill>
              </a:defRPr>
            </a:lvl1pPr>
          </a:lstStyle>
          <a:p>
            <a:r>
              <a:rPr lang="nl-NL"/>
              <a:t>Innovatie Voorstel GDI</a:t>
            </a:r>
            <a:endParaRPr lang="nl-NL" dirty="0"/>
          </a:p>
        </p:txBody>
      </p:sp>
      <p:sp>
        <p:nvSpPr>
          <p:cNvPr id="7" name="Tijdelijke aanduiding voor afbeelding 9"/>
          <p:cNvSpPr>
            <a:spLocks noGrp="1"/>
          </p:cNvSpPr>
          <p:nvPr>
            <p:ph type="pic" sz="quarter" idx="24"/>
          </p:nvPr>
        </p:nvSpPr>
        <p:spPr>
          <a:xfrm>
            <a:off x="6095290" y="-2379"/>
            <a:ext cx="6096713"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dianummer 14"/>
          <p:cNvSpPr txBox="1">
            <a:spLocks/>
          </p:cNvSpPr>
          <p:nvPr userDrawn="1"/>
        </p:nvSpPr>
        <p:spPr>
          <a:xfrm>
            <a:off x="6552001" y="6220802"/>
            <a:ext cx="5005388" cy="322075"/>
          </a:xfrm>
          <a:prstGeom prst="rect">
            <a:avLst/>
          </a:prstGeom>
        </p:spPr>
        <p:txBody>
          <a:bodyPr vert="horz" lIns="91440" tIns="45721" rIns="0" bIns="45721" rtlCol="0" anchor="b" anchorCtr="0"/>
          <a:lstStyle>
            <a:lvl1pPr>
              <a:defRPr>
                <a:solidFill>
                  <a:schemeClr val="bg1"/>
                </a:solidFill>
              </a:defRPr>
            </a:lvl1pPr>
          </a:lstStyle>
          <a:p>
            <a:pPr marL="0" marR="0" lvl="0" indent="0" algn="r" defTabSz="914422"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1"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22" rtl="0" eaLnBrk="1" fontAlgn="auto" latinLnBrk="0" hangingPunct="1">
                <a:lnSpc>
                  <a:spcPct val="100000"/>
                </a:lnSpc>
                <a:spcBef>
                  <a:spcPts val="0"/>
                </a:spcBef>
                <a:spcAft>
                  <a:spcPts val="0"/>
                </a:spcAft>
                <a:buClrTx/>
                <a:buSzTx/>
                <a:buFontTx/>
                <a:buNone/>
                <a:tabLst/>
                <a:defRPr/>
              </a:pPr>
              <a:t>‹nr.›</a:t>
            </a:fld>
            <a:endParaRPr kumimoji="0" lang="nl-NL" sz="1051"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3971197"/>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1"/>
          </a:p>
        </p:txBody>
      </p:sp>
      <p:sp>
        <p:nvSpPr>
          <p:cNvPr id="2" name="Titel 1"/>
          <p:cNvSpPr>
            <a:spLocks noGrp="1"/>
          </p:cNvSpPr>
          <p:nvPr>
            <p:ph type="title"/>
          </p:nvPr>
        </p:nvSpPr>
        <p:spPr>
          <a:xfrm>
            <a:off x="635001" y="1052513"/>
            <a:ext cx="10923588" cy="2374900"/>
          </a:xfrm>
        </p:spPr>
        <p:txBody>
          <a:bodyPr anchor="t" anchorCtr="0">
            <a:normAutofit/>
          </a:bodyPr>
          <a:lstStyle>
            <a:lvl1pPr>
              <a:defRPr sz="4800">
                <a:solidFill>
                  <a:schemeClr val="bg1"/>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635001" y="3749489"/>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4999" y="6221414"/>
            <a:ext cx="5003801" cy="322075"/>
          </a:xfrm>
          <a:prstGeom prst="rect">
            <a:avLst/>
          </a:prstGeom>
        </p:spPr>
        <p:txBody>
          <a:bodyPr vert="horz" lIns="91440" tIns="45720" rIns="91440" bIns="45720" rtlCol="0" anchor="b" anchorCtr="0"/>
          <a:lstStyle>
            <a:lvl1pPr algn="l">
              <a:defRPr sz="1051">
                <a:solidFill>
                  <a:schemeClr val="bg1">
                    <a:lumMod val="65000"/>
                  </a:schemeClr>
                </a:solidFill>
              </a:defRPr>
            </a:lvl1pPr>
          </a:lstStyle>
          <a:p>
            <a:r>
              <a:rPr lang="nl-NL"/>
              <a:t>Innovatie Voorstel GDI</a:t>
            </a:r>
            <a:endParaRPr lang="nl-NL" dirty="0"/>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3514811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9"/>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1"/>
          </a:p>
        </p:txBody>
      </p:sp>
      <p:sp>
        <p:nvSpPr>
          <p:cNvPr id="2" name="Titel 1"/>
          <p:cNvSpPr>
            <a:spLocks noGrp="1"/>
          </p:cNvSpPr>
          <p:nvPr>
            <p:ph type="title"/>
          </p:nvPr>
        </p:nvSpPr>
        <p:spPr>
          <a:xfrm>
            <a:off x="635001" y="1052513"/>
            <a:ext cx="10923588" cy="2374900"/>
          </a:xfrm>
        </p:spPr>
        <p:txBody>
          <a:bodyPr anchor="t" anchorCtr="0">
            <a:normAutofit/>
          </a:bodyPr>
          <a:lstStyle>
            <a:lvl1pPr>
              <a:defRPr sz="4800">
                <a:solidFill>
                  <a:schemeClr val="tx2"/>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635001" y="3749489"/>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dianummer 14"/>
          <p:cNvSpPr>
            <a:spLocks noGrp="1"/>
          </p:cNvSpPr>
          <p:nvPr>
            <p:ph type="sldNum" sz="quarter" idx="25"/>
          </p:nvPr>
        </p:nvSpPr>
        <p:spPr>
          <a:xfrm>
            <a:off x="6553201" y="6221414"/>
            <a:ext cx="5005388"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3" name="Tijdelijke aanduiding voor voettekst 4"/>
          <p:cNvSpPr>
            <a:spLocks noGrp="1"/>
          </p:cNvSpPr>
          <p:nvPr>
            <p:ph type="ftr" sz="quarter" idx="3"/>
          </p:nvPr>
        </p:nvSpPr>
        <p:spPr>
          <a:xfrm>
            <a:off x="634999" y="6221414"/>
            <a:ext cx="5003801" cy="322075"/>
          </a:xfrm>
          <a:prstGeom prst="rect">
            <a:avLst/>
          </a:prstGeom>
        </p:spPr>
        <p:txBody>
          <a:bodyPr vert="horz" lIns="91440" tIns="45720" rIns="91440" bIns="45720" rtlCol="0" anchor="b" anchorCtr="0"/>
          <a:lstStyle>
            <a:lvl1pPr algn="l">
              <a:defRPr sz="1051">
                <a:solidFill>
                  <a:schemeClr val="bg1"/>
                </a:solidFill>
              </a:defRPr>
            </a:lvl1pPr>
          </a:lstStyle>
          <a:p>
            <a:r>
              <a:rPr lang="nl-NL"/>
              <a:t>Innovatie Voorstel GDI</a:t>
            </a:r>
            <a:endParaRPr lang="nl-NL" dirty="0"/>
          </a:p>
        </p:txBody>
      </p:sp>
    </p:spTree>
    <p:extLst>
      <p:ext uri="{BB962C8B-B14F-4D97-AF65-F5344CB8AC3E}">
        <p14:creationId xmlns:p14="http://schemas.microsoft.com/office/powerpoint/2010/main" val="12332968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2"/>
            <a:ext cx="5004596"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2"/>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4999" y="6221414"/>
            <a:ext cx="5003801" cy="322075"/>
          </a:xfrm>
          <a:prstGeom prst="rect">
            <a:avLst/>
          </a:prstGeom>
        </p:spPr>
        <p:txBody>
          <a:bodyPr vert="horz" lIns="91440" tIns="45720" rIns="91440" bIns="45720" rtlCol="0" anchor="b" anchorCtr="0"/>
          <a:lstStyle>
            <a:lvl1pPr algn="l">
              <a:defRPr sz="1051">
                <a:solidFill>
                  <a:schemeClr val="tx1"/>
                </a:solidFill>
              </a:defRPr>
            </a:lvl1pPr>
          </a:lstStyle>
          <a:p>
            <a:r>
              <a:rPr lang="nl-NL"/>
              <a:t>Innovatie Voorstel GDI</a:t>
            </a:r>
            <a:endParaRPr lang="nl-NL" dirty="0"/>
          </a:p>
        </p:txBody>
      </p:sp>
      <p:sp>
        <p:nvSpPr>
          <p:cNvPr id="9" name="Tijdelijke aanduiding voor afbeelding 11"/>
          <p:cNvSpPr>
            <a:spLocks noGrp="1"/>
          </p:cNvSpPr>
          <p:nvPr>
            <p:ph type="pic" sz="quarter" idx="14"/>
          </p:nvPr>
        </p:nvSpPr>
        <p:spPr>
          <a:xfrm>
            <a:off x="0" y="2"/>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9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277114136"/>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8" y="3888002"/>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2"/>
            <a:ext cx="5004594" cy="2333413"/>
          </a:xfrm>
        </p:spPr>
        <p:txBody>
          <a:bodyPr anchor="t" anchorCtr="0"/>
          <a:lstStyle/>
          <a:p>
            <a:r>
              <a:rPr lang="nl-NL"/>
              <a:t>Klik om de stijl te bewerken</a:t>
            </a:r>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4999" y="6221414"/>
            <a:ext cx="5003801" cy="322075"/>
          </a:xfrm>
          <a:prstGeom prst="rect">
            <a:avLst/>
          </a:prstGeom>
        </p:spPr>
        <p:txBody>
          <a:bodyPr vert="horz" lIns="91440" tIns="45720" rIns="91440" bIns="45720" rtlCol="0" anchor="b" anchorCtr="0"/>
          <a:lstStyle>
            <a:lvl1pPr algn="l">
              <a:defRPr sz="1051">
                <a:solidFill>
                  <a:schemeClr val="bg1">
                    <a:lumMod val="65000"/>
                  </a:schemeClr>
                </a:solidFill>
              </a:defRPr>
            </a:lvl1pPr>
          </a:lstStyle>
          <a:p>
            <a:r>
              <a:rPr lang="nl-NL"/>
              <a:t>Innovatie Voorstel GDI</a:t>
            </a:r>
            <a:endParaRPr lang="nl-NL" dirty="0"/>
          </a:p>
        </p:txBody>
      </p:sp>
      <p:sp>
        <p:nvSpPr>
          <p:cNvPr id="7" name="Tijdelijke aanduiding voor afbeelding 11"/>
          <p:cNvSpPr>
            <a:spLocks noGrp="1"/>
          </p:cNvSpPr>
          <p:nvPr>
            <p:ph type="pic" sz="quarter" idx="14"/>
          </p:nvPr>
        </p:nvSpPr>
        <p:spPr>
          <a:xfrm>
            <a:off x="0" y="2"/>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90" algn="l"/>
              </a:tabLst>
              <a:defRPr>
                <a:solidFill>
                  <a:schemeClr val="tx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4269854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077EAD-6EE7-CF10-16AC-209C466278A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3813C19-ACB8-A0AA-103C-564EC2946F9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B84E40F-B4BC-24EB-1758-30BDAFCFB509}"/>
              </a:ext>
            </a:extLst>
          </p:cNvPr>
          <p:cNvSpPr>
            <a:spLocks noGrp="1"/>
          </p:cNvSpPr>
          <p:nvPr>
            <p:ph type="dt" sz="half" idx="10"/>
          </p:nvPr>
        </p:nvSpPr>
        <p:spPr/>
        <p:txBody>
          <a:bodyPr/>
          <a:lstStyle/>
          <a:p>
            <a:fld id="{2595BEDB-B7CF-466C-8FBA-B144FADE8974}" type="datetimeFigureOut">
              <a:rPr lang="nl-NL" smtClean="0"/>
              <a:t>5-6-2025</a:t>
            </a:fld>
            <a:endParaRPr lang="nl-NL"/>
          </a:p>
        </p:txBody>
      </p:sp>
      <p:sp>
        <p:nvSpPr>
          <p:cNvPr id="5" name="Tijdelijke aanduiding voor voettekst 4">
            <a:extLst>
              <a:ext uri="{FF2B5EF4-FFF2-40B4-BE49-F238E27FC236}">
                <a16:creationId xmlns:a16="http://schemas.microsoft.com/office/drawing/2014/main" id="{F432FDE6-19B3-8958-082D-3C09AD275BC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5ADE8A0-B056-25C2-A715-769625965721}"/>
              </a:ext>
            </a:extLst>
          </p:cNvPr>
          <p:cNvSpPr>
            <a:spLocks noGrp="1"/>
          </p:cNvSpPr>
          <p:nvPr>
            <p:ph type="sldNum" sz="quarter" idx="12"/>
          </p:nvPr>
        </p:nvSpPr>
        <p:spPr/>
        <p:txBody>
          <a:bodyPr/>
          <a:lstStyle/>
          <a:p>
            <a:fld id="{68C4B985-2C99-4A00-B942-307A8E407159}" type="slidenum">
              <a:rPr lang="nl-NL" smtClean="0"/>
              <a:t>‹nr.›</a:t>
            </a:fld>
            <a:endParaRPr lang="nl-NL"/>
          </a:p>
        </p:txBody>
      </p:sp>
    </p:spTree>
    <p:extLst>
      <p:ext uri="{BB962C8B-B14F-4D97-AF65-F5344CB8AC3E}">
        <p14:creationId xmlns:p14="http://schemas.microsoft.com/office/powerpoint/2010/main" val="40634214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1" y="3888002"/>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4999" y="6221414"/>
            <a:ext cx="5003801" cy="322075"/>
          </a:xfrm>
          <a:prstGeom prst="rect">
            <a:avLst/>
          </a:prstGeom>
        </p:spPr>
        <p:txBody>
          <a:bodyPr vert="horz" lIns="91440" tIns="45720" rIns="91440" bIns="45720" rtlCol="0" anchor="b" anchorCtr="0"/>
          <a:lstStyle>
            <a:lvl1pPr algn="l">
              <a:defRPr sz="1051">
                <a:solidFill>
                  <a:schemeClr val="tx1"/>
                </a:solidFill>
              </a:defRPr>
            </a:lvl1pPr>
          </a:lstStyle>
          <a:p>
            <a:r>
              <a:rPr lang="nl-NL"/>
              <a:t>Innovatie Voorstel GDI</a:t>
            </a:r>
            <a:endParaRPr lang="nl-NL" dirty="0"/>
          </a:p>
        </p:txBody>
      </p:sp>
      <p:sp>
        <p:nvSpPr>
          <p:cNvPr id="6" name="Tijdelijke aanduiding voor afbeelding 11"/>
          <p:cNvSpPr>
            <a:spLocks noGrp="1"/>
          </p:cNvSpPr>
          <p:nvPr>
            <p:ph type="pic" sz="quarter" idx="14"/>
          </p:nvPr>
        </p:nvSpPr>
        <p:spPr>
          <a:xfrm>
            <a:off x="0" y="2"/>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9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607232599"/>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1" y="3888002"/>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4999" y="6221414"/>
            <a:ext cx="5003801" cy="322075"/>
          </a:xfrm>
          <a:prstGeom prst="rect">
            <a:avLst/>
          </a:prstGeom>
        </p:spPr>
        <p:txBody>
          <a:bodyPr vert="horz" lIns="91440" tIns="45720" rIns="91440" bIns="45720" rtlCol="0" anchor="b" anchorCtr="0"/>
          <a:lstStyle>
            <a:lvl1pPr algn="l">
              <a:defRPr sz="1051">
                <a:solidFill>
                  <a:schemeClr val="bg1">
                    <a:lumMod val="65000"/>
                  </a:schemeClr>
                </a:solidFill>
              </a:defRPr>
            </a:lvl1pPr>
          </a:lstStyle>
          <a:p>
            <a:r>
              <a:rPr lang="nl-NL"/>
              <a:t>Innovatie Voorstel GDI</a:t>
            </a:r>
            <a:endParaRPr lang="nl-NL" dirty="0"/>
          </a:p>
        </p:txBody>
      </p:sp>
      <p:sp>
        <p:nvSpPr>
          <p:cNvPr id="6" name="Tijdelijke aanduiding voor afbeelding 11"/>
          <p:cNvSpPr>
            <a:spLocks noGrp="1"/>
          </p:cNvSpPr>
          <p:nvPr>
            <p:ph type="pic" sz="quarter" idx="14"/>
          </p:nvPr>
        </p:nvSpPr>
        <p:spPr>
          <a:xfrm>
            <a:off x="0" y="2"/>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90" algn="l"/>
              </a:tabLst>
              <a:defRPr>
                <a:solidFill>
                  <a:schemeClr val="tx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1181914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5"/>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3" y="1051200"/>
            <a:ext cx="10924382" cy="946800"/>
          </a:xfrm>
        </p:spPr>
        <p:txBody>
          <a:bodyPr/>
          <a:lstStyle>
            <a:lvl1pPr>
              <a:defRPr>
                <a:solidFill>
                  <a:schemeClr val="tx1"/>
                </a:solidFill>
              </a:defRPr>
            </a:lvl1pPr>
          </a:lstStyle>
          <a:p>
            <a:r>
              <a:rPr lang="nl-NL"/>
              <a:t>Klik om de stijl te bewerken</a:t>
            </a:r>
            <a:endParaRPr lang="nl-NL" dirty="0"/>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4999" y="6221414"/>
            <a:ext cx="5003801" cy="322075"/>
          </a:xfrm>
          <a:prstGeom prst="rect">
            <a:avLst/>
          </a:prstGeom>
        </p:spPr>
        <p:txBody>
          <a:bodyPr vert="horz" lIns="91440" tIns="45720" rIns="91440" bIns="45720" rtlCol="0" anchor="b" anchorCtr="0"/>
          <a:lstStyle>
            <a:lvl1pPr algn="l">
              <a:defRPr sz="1051">
                <a:solidFill>
                  <a:schemeClr val="tx1"/>
                </a:solidFill>
              </a:defRPr>
            </a:lvl1pPr>
          </a:lstStyle>
          <a:p>
            <a:r>
              <a:rPr lang="nl-NL"/>
              <a:t>Innovatie Voorstel GDI</a:t>
            </a:r>
            <a:endParaRPr lang="nl-NL" dirty="0"/>
          </a:p>
        </p:txBody>
      </p:sp>
    </p:spTree>
    <p:extLst>
      <p:ext uri="{BB962C8B-B14F-4D97-AF65-F5344CB8AC3E}">
        <p14:creationId xmlns:p14="http://schemas.microsoft.com/office/powerpoint/2010/main" val="133060121"/>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5"/>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7" y="1051200"/>
            <a:ext cx="10924382" cy="946800"/>
          </a:xfrm>
        </p:spPr>
        <p:txBody>
          <a:bodyPr/>
          <a:lstStyle/>
          <a:p>
            <a:r>
              <a:rPr lang="nl-NL"/>
              <a:t>Klik om de stijl te bewerken</a:t>
            </a:r>
            <a:endParaRPr lang="nl-NL" dirty="0"/>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4999" y="6221414"/>
            <a:ext cx="5003801" cy="322075"/>
          </a:xfrm>
          <a:prstGeom prst="rect">
            <a:avLst/>
          </a:prstGeom>
        </p:spPr>
        <p:txBody>
          <a:bodyPr vert="horz" lIns="91440" tIns="45720" rIns="91440" bIns="45720" rtlCol="0" anchor="b" anchorCtr="0"/>
          <a:lstStyle>
            <a:lvl1pPr algn="l">
              <a:defRPr sz="1051">
                <a:solidFill>
                  <a:schemeClr val="bg1"/>
                </a:solidFill>
              </a:defRPr>
            </a:lvl1pPr>
          </a:lstStyle>
          <a:p>
            <a:r>
              <a:rPr lang="nl-NL"/>
              <a:t>Innovatie Voorstel GDI</a:t>
            </a:r>
            <a:endParaRPr lang="nl-NL" dirty="0"/>
          </a:p>
        </p:txBody>
      </p:sp>
    </p:spTree>
    <p:extLst>
      <p:ext uri="{BB962C8B-B14F-4D97-AF65-F5344CB8AC3E}">
        <p14:creationId xmlns:p14="http://schemas.microsoft.com/office/powerpoint/2010/main" val="3742131759"/>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90" algn="l"/>
              </a:tabLst>
              <a:defRPr>
                <a:solidFill>
                  <a:schemeClr val="tx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11777614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90" algn="l"/>
              </a:tabLst>
              <a:defRPr>
                <a:solidFill>
                  <a:schemeClr val="tx1"/>
                </a:solidFill>
              </a:defRPr>
            </a:lvl1pPr>
          </a:lstStyle>
          <a:p>
            <a:r>
              <a:rPr lang="nl-NL"/>
              <a:t>Klik op het pictogram als u een afbeelding wilt toevoegen</a:t>
            </a:r>
            <a:endParaRPr lang="nl-NL" dirty="0"/>
          </a:p>
        </p:txBody>
      </p:sp>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7" indent="0">
              <a:buNone/>
              <a:defRPr/>
            </a:lvl2pPr>
            <a:lvl3pPr marL="630017" indent="0">
              <a:buNone/>
              <a:defRPr/>
            </a:lvl3pPr>
            <a:lvl4pPr marL="943224" indent="0">
              <a:buNone/>
              <a:defRPr/>
            </a:lvl4pPr>
            <a:lvl5pPr marL="1260032"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1084389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hasCustomPrompt="1"/>
          </p:nvPr>
        </p:nvSpPr>
        <p:spPr>
          <a:xfrm>
            <a:off x="635001" y="2276475"/>
            <a:ext cx="10923588" cy="3944938"/>
          </a:xfrm>
        </p:spPr>
        <p:txBody>
          <a:bodyPr/>
          <a:lstStyle>
            <a:lvl1pPr>
              <a:defRPr/>
            </a:lvl1pPr>
          </a:lstStyle>
          <a:p>
            <a:pPr lvl="0"/>
            <a:r>
              <a:rPr lang="nl-NL" dirty="0"/>
              <a:t>Klik om tekst of beeld toe te voegen </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4999" y="6221414"/>
            <a:ext cx="5003801" cy="322075"/>
          </a:xfrm>
          <a:prstGeom prst="rect">
            <a:avLst/>
          </a:prstGeom>
        </p:spPr>
        <p:txBody>
          <a:bodyPr vert="horz" lIns="91440" tIns="45720" rIns="91440" bIns="45720" rtlCol="0" anchor="b" anchorCtr="0"/>
          <a:lstStyle>
            <a:lvl1pPr algn="l">
              <a:defRPr sz="1051">
                <a:solidFill>
                  <a:schemeClr val="bg1">
                    <a:lumMod val="65000"/>
                  </a:schemeClr>
                </a:solidFill>
              </a:defRPr>
            </a:lvl1pPr>
          </a:lstStyle>
          <a:p>
            <a:r>
              <a:rPr lang="nl-NL"/>
              <a:t>Innovatie Voorstel GDI</a:t>
            </a:r>
            <a:endParaRPr lang="nl-NL" dirty="0"/>
          </a:p>
        </p:txBody>
      </p:sp>
    </p:spTree>
    <p:extLst>
      <p:ext uri="{BB962C8B-B14F-4D97-AF65-F5344CB8AC3E}">
        <p14:creationId xmlns:p14="http://schemas.microsoft.com/office/powerpoint/2010/main" val="33732576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7" indent="0">
              <a:buNone/>
              <a:defRPr sz="1801"/>
            </a:lvl2pPr>
            <a:lvl3pPr marL="630017" indent="0">
              <a:buNone/>
              <a:defRPr sz="1600"/>
            </a:lvl3pPr>
            <a:lvl4pPr marL="943224" indent="0">
              <a:buNone/>
              <a:defRPr sz="1600"/>
            </a:lvl4pPr>
            <a:lvl5pPr marL="1260032"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hasCustomPrompt="1"/>
          </p:nvPr>
        </p:nvSpPr>
        <p:spPr>
          <a:xfrm>
            <a:off x="635003" y="2276475"/>
            <a:ext cx="7178964"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
        <p:nvSpPr>
          <p:cNvPr id="10" name="Tijdelijke aanduiding voor voettekst 4"/>
          <p:cNvSpPr>
            <a:spLocks noGrp="1"/>
          </p:cNvSpPr>
          <p:nvPr>
            <p:ph type="ftr" sz="quarter" idx="3"/>
          </p:nvPr>
        </p:nvSpPr>
        <p:spPr>
          <a:xfrm>
            <a:off x="634999" y="6221414"/>
            <a:ext cx="5003801" cy="322075"/>
          </a:xfrm>
          <a:prstGeom prst="rect">
            <a:avLst/>
          </a:prstGeom>
        </p:spPr>
        <p:txBody>
          <a:bodyPr vert="horz" lIns="91440" tIns="45720" rIns="91440" bIns="45720" rtlCol="0" anchor="b" anchorCtr="0"/>
          <a:lstStyle>
            <a:lvl1pPr algn="l">
              <a:defRPr sz="1051">
                <a:solidFill>
                  <a:schemeClr val="bg1">
                    <a:lumMod val="65000"/>
                  </a:schemeClr>
                </a:solidFill>
              </a:defRPr>
            </a:lvl1pPr>
          </a:lstStyle>
          <a:p>
            <a:r>
              <a:rPr lang="nl-NL"/>
              <a:t>Innovatie Voorstel GDI</a:t>
            </a:r>
            <a:endParaRPr lang="nl-NL" dirty="0"/>
          </a:p>
        </p:txBody>
      </p:sp>
    </p:spTree>
    <p:extLst>
      <p:ext uri="{BB962C8B-B14F-4D97-AF65-F5344CB8AC3E}">
        <p14:creationId xmlns:p14="http://schemas.microsoft.com/office/powerpoint/2010/main" val="27102206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1"/>
          </a:p>
        </p:txBody>
      </p:sp>
      <p:sp>
        <p:nvSpPr>
          <p:cNvPr id="10" name="Tijdelijke aanduiding voor tekst 9"/>
          <p:cNvSpPr>
            <a:spLocks noGrp="1"/>
          </p:cNvSpPr>
          <p:nvPr>
            <p:ph type="body" sz="quarter" idx="14"/>
          </p:nvPr>
        </p:nvSpPr>
        <p:spPr>
          <a:xfrm>
            <a:off x="6550025" y="2289601"/>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550025" y="1051202"/>
            <a:ext cx="5004000" cy="948047"/>
          </a:xfrm>
        </p:spPr>
        <p:txBody>
          <a:bodyPr/>
          <a:lstStyle>
            <a:lvl1pPr>
              <a:defRPr>
                <a:solidFill>
                  <a:schemeClr val="bg1"/>
                </a:solidFill>
              </a:defRPr>
            </a:lvl1pPr>
          </a:lstStyle>
          <a:p>
            <a:r>
              <a:rPr lang="nl-NL"/>
              <a:t>Klik om de stijl te bewerken</a:t>
            </a:r>
            <a:endParaRPr lang="nl-NL" dirty="0"/>
          </a:p>
        </p:txBody>
      </p:sp>
      <p:sp>
        <p:nvSpPr>
          <p:cNvPr id="9" name="Tijdelijke aanduiding voor inhoud 8"/>
          <p:cNvSpPr>
            <a:spLocks noGrp="1"/>
          </p:cNvSpPr>
          <p:nvPr>
            <p:ph sz="quarter" idx="19" hasCustomPrompt="1"/>
          </p:nvPr>
        </p:nvSpPr>
        <p:spPr>
          <a:xfrm>
            <a:off x="634999" y="1066800"/>
            <a:ext cx="5003801" cy="5154613"/>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voettekst 4"/>
          <p:cNvSpPr>
            <a:spLocks noGrp="1"/>
          </p:cNvSpPr>
          <p:nvPr>
            <p:ph type="ftr" sz="quarter" idx="3"/>
          </p:nvPr>
        </p:nvSpPr>
        <p:spPr>
          <a:xfrm>
            <a:off x="634999" y="6221414"/>
            <a:ext cx="5003801" cy="322075"/>
          </a:xfrm>
          <a:prstGeom prst="rect">
            <a:avLst/>
          </a:prstGeom>
        </p:spPr>
        <p:txBody>
          <a:bodyPr vert="horz" lIns="91440" tIns="45720" rIns="91440" bIns="45720" rtlCol="0" anchor="b" anchorCtr="0"/>
          <a:lstStyle>
            <a:lvl1pPr algn="l">
              <a:defRPr sz="1051">
                <a:solidFill>
                  <a:schemeClr val="bg1">
                    <a:lumMod val="65000"/>
                  </a:schemeClr>
                </a:solidFill>
              </a:defRPr>
            </a:lvl1pPr>
          </a:lstStyle>
          <a:p>
            <a:r>
              <a:rPr lang="nl-NL"/>
              <a:t>Innovatie Voorstel GDI</a:t>
            </a:r>
            <a:endParaRPr lang="nl-NL" dirty="0"/>
          </a:p>
        </p:txBody>
      </p:sp>
      <p:sp>
        <p:nvSpPr>
          <p:cNvPr id="13" name="Tijdelijke aanduiding voor dianummer 14"/>
          <p:cNvSpPr>
            <a:spLocks noGrp="1"/>
          </p:cNvSpPr>
          <p:nvPr>
            <p:ph type="sldNum" sz="quarter" idx="25"/>
          </p:nvPr>
        </p:nvSpPr>
        <p:spPr>
          <a:xfrm>
            <a:off x="6553201" y="6221414"/>
            <a:ext cx="5005388"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419632557"/>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1"/>
          </a:p>
        </p:txBody>
      </p:sp>
      <p:sp>
        <p:nvSpPr>
          <p:cNvPr id="2" name="Titel 1"/>
          <p:cNvSpPr>
            <a:spLocks noGrp="1"/>
          </p:cNvSpPr>
          <p:nvPr>
            <p:ph type="title" hasCustomPrompt="1"/>
          </p:nvPr>
        </p:nvSpPr>
        <p:spPr>
          <a:xfrm>
            <a:off x="635001" y="1875617"/>
            <a:ext cx="10923588" cy="1551796"/>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4"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4"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4"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4" cy="540000"/>
          </a:xfrm>
          <a:blipFill>
            <a:blip r:embed="rId2" cstate="print"/>
            <a:stretch>
              <a:fillRect/>
            </a:stretch>
          </a:blipFill>
        </p:spPr>
        <p:txBody>
          <a:bodyPr>
            <a:normAutofit/>
          </a:bodyPr>
          <a:lstStyle>
            <a:lvl1pPr marL="0" indent="0" algn="ctr">
              <a:buNone/>
              <a:defRPr sz="178">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4" cy="540000"/>
          </a:xfrm>
          <a:blipFill>
            <a:blip r:embed="rId3" cstate="print"/>
            <a:stretch>
              <a:fillRect/>
            </a:stretch>
          </a:blipFill>
        </p:spPr>
        <p:txBody>
          <a:bodyPr>
            <a:normAutofit/>
          </a:bodyPr>
          <a:lstStyle>
            <a:lvl1pPr marL="0" indent="0" algn="ctr">
              <a:buNone/>
              <a:defRPr sz="178">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4" cy="540000"/>
          </a:xfrm>
          <a:blipFill>
            <a:blip r:embed="rId4" cstate="print"/>
            <a:stretch>
              <a:fillRect/>
            </a:stretch>
          </a:blipFill>
        </p:spPr>
        <p:txBody>
          <a:bodyPr>
            <a:normAutofit/>
          </a:bodyPr>
          <a:lstStyle>
            <a:lvl1pPr marL="0" indent="0" algn="ctr">
              <a:buNone/>
              <a:defRPr sz="178">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4999" y="6221414"/>
            <a:ext cx="5003801" cy="322075"/>
          </a:xfrm>
          <a:prstGeom prst="rect">
            <a:avLst/>
          </a:prstGeom>
        </p:spPr>
        <p:txBody>
          <a:bodyPr vert="horz" lIns="91440" tIns="45720" rIns="91440" bIns="45720" rtlCol="0" anchor="b" anchorCtr="0"/>
          <a:lstStyle>
            <a:lvl1pPr algn="l">
              <a:defRPr sz="1051">
                <a:solidFill>
                  <a:schemeClr val="bg1">
                    <a:lumMod val="65000"/>
                  </a:schemeClr>
                </a:solidFill>
              </a:defRPr>
            </a:lvl1pPr>
          </a:lstStyle>
          <a:p>
            <a:r>
              <a:rPr lang="nl-NL"/>
              <a:t>Innovatie Voorstel GDI</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958225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83EAC2-5E18-F640-508F-3BC33390E36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964DD614-8682-68BA-B30F-BFDC686A7C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EFAB51E-C8BD-534F-1C67-D5F201C087F5}"/>
              </a:ext>
            </a:extLst>
          </p:cNvPr>
          <p:cNvSpPr>
            <a:spLocks noGrp="1"/>
          </p:cNvSpPr>
          <p:nvPr>
            <p:ph type="dt" sz="half" idx="10"/>
          </p:nvPr>
        </p:nvSpPr>
        <p:spPr/>
        <p:txBody>
          <a:bodyPr/>
          <a:lstStyle/>
          <a:p>
            <a:fld id="{2595BEDB-B7CF-466C-8FBA-B144FADE8974}" type="datetimeFigureOut">
              <a:rPr lang="nl-NL" smtClean="0"/>
              <a:t>5-6-2025</a:t>
            </a:fld>
            <a:endParaRPr lang="nl-NL"/>
          </a:p>
        </p:txBody>
      </p:sp>
      <p:sp>
        <p:nvSpPr>
          <p:cNvPr id="5" name="Tijdelijke aanduiding voor voettekst 4">
            <a:extLst>
              <a:ext uri="{FF2B5EF4-FFF2-40B4-BE49-F238E27FC236}">
                <a16:creationId xmlns:a16="http://schemas.microsoft.com/office/drawing/2014/main" id="{A97F4D29-1FD0-8788-DEC8-612361721E6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C8F1687-949A-C225-B4DE-18F58339F582}"/>
              </a:ext>
            </a:extLst>
          </p:cNvPr>
          <p:cNvSpPr>
            <a:spLocks noGrp="1"/>
          </p:cNvSpPr>
          <p:nvPr>
            <p:ph type="sldNum" sz="quarter" idx="12"/>
          </p:nvPr>
        </p:nvSpPr>
        <p:spPr/>
        <p:txBody>
          <a:bodyPr/>
          <a:lstStyle/>
          <a:p>
            <a:fld id="{68C4B985-2C99-4A00-B942-307A8E407159}" type="slidenum">
              <a:rPr lang="nl-NL" smtClean="0"/>
              <a:t>‹nr.›</a:t>
            </a:fld>
            <a:endParaRPr lang="nl-NL"/>
          </a:p>
        </p:txBody>
      </p:sp>
    </p:spTree>
    <p:extLst>
      <p:ext uri="{BB962C8B-B14F-4D97-AF65-F5344CB8AC3E}">
        <p14:creationId xmlns:p14="http://schemas.microsoft.com/office/powerpoint/2010/main" val="41073944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1"/>
          </a:p>
        </p:txBody>
      </p:sp>
      <p:sp>
        <p:nvSpPr>
          <p:cNvPr id="2" name="Titel 1"/>
          <p:cNvSpPr>
            <a:spLocks noGrp="1"/>
          </p:cNvSpPr>
          <p:nvPr>
            <p:ph type="title" hasCustomPrompt="1"/>
          </p:nvPr>
        </p:nvSpPr>
        <p:spPr>
          <a:xfrm>
            <a:off x="634999" y="2565400"/>
            <a:ext cx="5003801" cy="1727200"/>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7" y="2286000"/>
            <a:ext cx="4382302"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7" y="3079487"/>
            <a:ext cx="4382302"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7" y="3845506"/>
            <a:ext cx="4382302"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5" y="2361344"/>
            <a:ext cx="541204" cy="540000"/>
          </a:xfrm>
          <a:blipFill>
            <a:blip r:embed="rId2" cstate="print"/>
            <a:stretch>
              <a:fillRect/>
            </a:stretch>
          </a:blipFill>
        </p:spPr>
        <p:txBody>
          <a:bodyPr>
            <a:normAutofit/>
          </a:bodyPr>
          <a:lstStyle>
            <a:lvl1pPr marL="0" indent="0" algn="ctr">
              <a:buNone/>
              <a:defRPr sz="178">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5" y="3147360"/>
            <a:ext cx="541204" cy="540000"/>
          </a:xfrm>
          <a:blipFill>
            <a:blip r:embed="rId3" cstate="print"/>
            <a:stretch>
              <a:fillRect/>
            </a:stretch>
          </a:blipFill>
        </p:spPr>
        <p:txBody>
          <a:bodyPr>
            <a:normAutofit/>
          </a:bodyPr>
          <a:lstStyle>
            <a:lvl1pPr marL="0" indent="0" algn="ctr">
              <a:buNone/>
              <a:defRPr sz="178">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5" y="3920850"/>
            <a:ext cx="541204" cy="540000"/>
          </a:xfrm>
          <a:blipFill>
            <a:blip r:embed="rId4" cstate="print"/>
            <a:stretch>
              <a:fillRect/>
            </a:stretch>
          </a:blipFill>
        </p:spPr>
        <p:txBody>
          <a:bodyPr>
            <a:normAutofit/>
          </a:bodyPr>
          <a:lstStyle>
            <a:lvl1pPr marL="0" indent="0" algn="ctr">
              <a:buNone/>
              <a:defRPr sz="178">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4999" y="6221414"/>
            <a:ext cx="5003801" cy="322075"/>
          </a:xfrm>
          <a:prstGeom prst="rect">
            <a:avLst/>
          </a:prstGeom>
        </p:spPr>
        <p:txBody>
          <a:bodyPr vert="horz" lIns="91440" tIns="45720" rIns="91440" bIns="45720" rtlCol="0" anchor="b" anchorCtr="0"/>
          <a:lstStyle>
            <a:lvl1pPr algn="l">
              <a:defRPr sz="1051">
                <a:solidFill>
                  <a:schemeClr val="bg1"/>
                </a:solidFill>
              </a:defRPr>
            </a:lvl1pPr>
          </a:lstStyle>
          <a:p>
            <a:r>
              <a:rPr lang="nl-NL"/>
              <a:t>Innovatie Voorstel GDI</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21170548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1" y="1875619"/>
            <a:ext cx="10923588" cy="1551795"/>
          </a:xfrm>
        </p:spPr>
        <p:txBody>
          <a:bodyPr anchor="t"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4" y="3921366"/>
            <a:ext cx="541204" cy="540000"/>
          </a:xfrm>
          <a:blipFill>
            <a:blip r:embed="rId2" cstate="print"/>
            <a:stretch>
              <a:fillRect/>
            </a:stretch>
          </a:blipFill>
        </p:spPr>
        <p:txBody>
          <a:bodyPr>
            <a:normAutofit/>
          </a:bodyPr>
          <a:lstStyle>
            <a:lvl1pPr marL="0" indent="0" algn="ctr">
              <a:buNone/>
              <a:defRPr sz="178">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4" y="4707382"/>
            <a:ext cx="541204" cy="540000"/>
          </a:xfrm>
          <a:blipFill>
            <a:blip r:embed="rId3" cstate="print"/>
            <a:stretch>
              <a:fillRect/>
            </a:stretch>
          </a:blipFill>
        </p:spPr>
        <p:txBody>
          <a:bodyPr>
            <a:normAutofit/>
          </a:bodyPr>
          <a:lstStyle>
            <a:lvl1pPr marL="0" indent="0" algn="ctr">
              <a:buNone/>
              <a:defRPr sz="178">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4" y="5480872"/>
            <a:ext cx="541204" cy="540000"/>
          </a:xfrm>
          <a:blipFill>
            <a:blip r:embed="rId4" cstate="print"/>
            <a:stretch>
              <a:fillRect/>
            </a:stretch>
          </a:blipFill>
        </p:spPr>
        <p:txBody>
          <a:bodyPr>
            <a:normAutofit/>
          </a:bodyPr>
          <a:lstStyle>
            <a:lvl1pPr marL="0" indent="0" algn="ctr">
              <a:buNone/>
              <a:defRPr sz="178">
                <a:solidFill>
                  <a:schemeClr val="bg1"/>
                </a:solidFill>
              </a:defRPr>
            </a:lvl1pPr>
          </a:lstStyle>
          <a:p>
            <a:r>
              <a:rPr lang="nl-NL"/>
              <a:t>Klik op het pictogram als u een afbeelding wilt toevoegen</a:t>
            </a:r>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14" name="Tijdelijke aanduiding voor voettekst 4"/>
          <p:cNvSpPr>
            <a:spLocks noGrp="1"/>
          </p:cNvSpPr>
          <p:nvPr>
            <p:ph type="ftr" sz="quarter" idx="3"/>
          </p:nvPr>
        </p:nvSpPr>
        <p:spPr>
          <a:xfrm>
            <a:off x="634999" y="6221414"/>
            <a:ext cx="5003801" cy="322075"/>
          </a:xfrm>
          <a:prstGeom prst="rect">
            <a:avLst/>
          </a:prstGeom>
        </p:spPr>
        <p:txBody>
          <a:bodyPr vert="horz" lIns="91440" tIns="45720" rIns="91440" bIns="45720" rtlCol="0" anchor="b" anchorCtr="0"/>
          <a:lstStyle>
            <a:lvl1pPr algn="l">
              <a:defRPr sz="1051">
                <a:solidFill>
                  <a:schemeClr val="tx1"/>
                </a:solidFill>
              </a:defRPr>
            </a:lvl1pPr>
          </a:lstStyle>
          <a:p>
            <a:r>
              <a:rPr lang="nl-NL"/>
              <a:t>Innovatie Voorstel GDI</a:t>
            </a:r>
            <a:endParaRPr lang="nl-NL" dirty="0"/>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3986679876"/>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Titelpagina">
    <p:spTree>
      <p:nvGrpSpPr>
        <p:cNvPr id="1" name=""/>
        <p:cNvGrpSpPr/>
        <p:nvPr/>
      </p:nvGrpSpPr>
      <p:grpSpPr>
        <a:xfrm>
          <a:off x="0" y="0"/>
          <a:ext cx="0" cy="0"/>
          <a:chOff x="0" y="0"/>
          <a:chExt cx="0" cy="0"/>
        </a:xfrm>
      </p:grpSpPr>
      <p:grpSp>
        <p:nvGrpSpPr>
          <p:cNvPr id="126" name="Group 4"/>
          <p:cNvGrpSpPr/>
          <p:nvPr/>
        </p:nvGrpSpPr>
        <p:grpSpPr>
          <a:xfrm>
            <a:off x="698501" y="5884314"/>
            <a:ext cx="1454912" cy="577167"/>
            <a:chOff x="0" y="0"/>
            <a:chExt cx="1454911" cy="577165"/>
          </a:xfrm>
        </p:grpSpPr>
        <p:sp>
          <p:nvSpPr>
            <p:cNvPr id="118"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119"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0"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1"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2"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123"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4"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5"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127" name="Rechthoek 6"/>
          <p:cNvSpPr/>
          <p:nvPr/>
        </p:nvSpPr>
        <p:spPr>
          <a:xfrm>
            <a:off x="-10751" y="0"/>
            <a:ext cx="12202752" cy="6858000"/>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128" name="Plaats hier de titel van de presentatie, max. 2 regels"/>
          <p:cNvSpPr txBox="1">
            <a:spLocks noGrp="1"/>
          </p:cNvSpPr>
          <p:nvPr>
            <p:ph type="title" hasCustomPrompt="1"/>
          </p:nvPr>
        </p:nvSpPr>
        <p:spPr>
          <a:xfrm>
            <a:off x="2153412" y="3879851"/>
            <a:ext cx="9358257" cy="1621064"/>
          </a:xfrm>
          <a:prstGeom prst="rect">
            <a:avLst/>
          </a:prstGeom>
        </p:spPr>
        <p:txBody>
          <a:bodyPr anchor="b">
            <a:normAutofit/>
          </a:bodyPr>
          <a:lstStyle>
            <a:lvl1pPr algn="r">
              <a:defRPr sz="3800">
                <a:solidFill>
                  <a:srgbClr val="FFFFFF"/>
                </a:solidFill>
              </a:defRPr>
            </a:lvl1pPr>
          </a:lstStyle>
          <a:p>
            <a:r>
              <a:t>Plaats hier de titel van de presentatie, max. 2 regels</a:t>
            </a:r>
          </a:p>
        </p:txBody>
      </p:sp>
      <p:sp>
        <p:nvSpPr>
          <p:cNvPr id="129" name="Tekstvak 4"/>
          <p:cNvSpPr txBox="1"/>
          <p:nvPr/>
        </p:nvSpPr>
        <p:spPr>
          <a:xfrm>
            <a:off x="34969" y="-662297"/>
            <a:ext cx="12100562" cy="46166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err="1">
                <a:solidFill>
                  <a:schemeClr val="tx1"/>
                </a:solidFill>
              </a:rPr>
              <a:t>Titelpagina</a:t>
            </a:r>
            <a:endParaRPr>
              <a:solidFill>
                <a:schemeClr val="tx1"/>
              </a:solidFill>
            </a:endParaRPr>
          </a:p>
        </p:txBody>
      </p:sp>
      <p:sp>
        <p:nvSpPr>
          <p:cNvPr id="130" name="Body Level One…"/>
          <p:cNvSpPr txBox="1">
            <a:spLocks noGrp="1"/>
          </p:cNvSpPr>
          <p:nvPr>
            <p:ph type="body" sz="quarter" idx="1" hasCustomPrompt="1"/>
          </p:nvPr>
        </p:nvSpPr>
        <p:spPr>
          <a:xfrm>
            <a:off x="7782466" y="5664394"/>
            <a:ext cx="3729204" cy="248473"/>
          </a:xfrm>
          <a:prstGeom prst="rect">
            <a:avLst/>
          </a:prstGeom>
        </p:spPr>
        <p:txBody>
          <a:bodyPr anchor="ctr">
            <a:normAutofit/>
          </a:bodyPr>
          <a:lstStyle>
            <a:lvl1pPr marL="0" indent="0" algn="r">
              <a:buClrTx/>
              <a:buSzTx/>
              <a:buNone/>
              <a:defRPr b="1">
                <a:solidFill>
                  <a:srgbClr val="FFFFFF"/>
                </a:solidFill>
              </a:defRPr>
            </a:lvl1pPr>
            <a:lvl2pPr marL="0" indent="457200" algn="r">
              <a:buClrTx/>
              <a:buSzTx/>
              <a:buNone/>
              <a:defRPr b="1">
                <a:solidFill>
                  <a:srgbClr val="FFFFFF"/>
                </a:solidFill>
              </a:defRPr>
            </a:lvl2pPr>
            <a:lvl3pPr indent="914400" algn="r">
              <a:buClrTx/>
              <a:buFontTx/>
              <a:defRPr b="1">
                <a:solidFill>
                  <a:srgbClr val="FFFFFF"/>
                </a:solidFill>
              </a:defRPr>
            </a:lvl3pPr>
            <a:lvl4pPr indent="1371600" algn="r">
              <a:buClrTx/>
              <a:buFontTx/>
              <a:defRPr b="1">
                <a:solidFill>
                  <a:srgbClr val="FFFFFF"/>
                </a:solidFill>
              </a:defRPr>
            </a:lvl4pPr>
            <a:lvl5pPr marL="0" indent="1828800" algn="r">
              <a:buClrTx/>
              <a:buSzTx/>
              <a:buFontTx/>
              <a:buNone/>
              <a:defRPr b="1">
                <a:solidFill>
                  <a:srgbClr val="FFFFFF"/>
                </a:solidFill>
              </a:defRPr>
            </a:lvl5pPr>
          </a:lstStyle>
          <a:p>
            <a:r>
              <a:t>Naam van de spreker of datum</a:t>
            </a:r>
          </a:p>
          <a:p>
            <a:pPr lvl="1"/>
            <a:endParaRPr/>
          </a:p>
          <a:p>
            <a:pPr lvl="2"/>
            <a:endParaRPr/>
          </a:p>
          <a:p>
            <a:pPr lvl="3"/>
            <a:endParaRPr/>
          </a:p>
          <a:p>
            <a:pPr lvl="4"/>
            <a:endParaRPr/>
          </a:p>
        </p:txBody>
      </p:sp>
      <p:sp>
        <p:nvSpPr>
          <p:cNvPr id="144" name="Tijdelijke aanduiding voor tekst 49"/>
          <p:cNvSpPr>
            <a:spLocks noGrp="1"/>
          </p:cNvSpPr>
          <p:nvPr>
            <p:ph type="body" idx="21" hasCustomPrompt="1"/>
          </p:nvPr>
        </p:nvSpPr>
        <p:spPr>
          <a:xfrm>
            <a:off x="-10752" y="0"/>
            <a:ext cx="12202753" cy="6858000"/>
          </a:xfrm>
          <a:prstGeom prst="rect">
            <a:avLst/>
          </a:prstGeom>
          <a:solidFill>
            <a:srgbClr val="6CC24A"/>
          </a:solidFill>
        </p:spPr>
        <p:txBody>
          <a:bodyPr>
            <a:normAutofit/>
          </a:bodyPr>
          <a:lstStyle>
            <a:lvl1pPr marL="0" indent="0">
              <a:buClrTx/>
              <a:buSzTx/>
              <a:buNone/>
            </a:lvl1pPr>
          </a:lstStyle>
          <a:p>
            <a:r>
              <a:t>  </a:t>
            </a:r>
          </a:p>
        </p:txBody>
      </p:sp>
      <p:sp>
        <p:nvSpPr>
          <p:cNvPr id="146" name="Slide Number"/>
          <p:cNvSpPr txBox="1">
            <a:spLocks noGrp="1"/>
          </p:cNvSpPr>
          <p:nvPr>
            <p:ph type="sldNum" sz="quarter" idx="2"/>
          </p:nvPr>
        </p:nvSpPr>
        <p:spPr>
          <a:xfrm>
            <a:off x="8737600" y="6065155"/>
            <a:ext cx="2844800" cy="368301"/>
          </a:xfrm>
          <a:prstGeom prst="rect">
            <a:avLst/>
          </a:prstGeom>
        </p:spPr>
        <p:txBody>
          <a:bodyPr/>
          <a:lstStyle/>
          <a:p>
            <a:fld id="{86CB4B4D-7CA3-9044-876B-883B54F8677D}" type="slidenum">
              <a:t>‹nr.›</a:t>
            </a:fld>
            <a:endParaRPr/>
          </a:p>
        </p:txBody>
      </p:sp>
      <p:pic>
        <p:nvPicPr>
          <p:cNvPr id="65" name="Picture 64">
            <a:extLst>
              <a:ext uri="{FF2B5EF4-FFF2-40B4-BE49-F238E27FC236}">
                <a16:creationId xmlns:a16="http://schemas.microsoft.com/office/drawing/2014/main" id="{3FD562B1-BCC1-B244-96D2-5173AD7012AE}"/>
              </a:ext>
            </a:extLst>
          </p:cNvPr>
          <p:cNvPicPr>
            <a:picLocks noChangeAspect="1"/>
          </p:cNvPicPr>
          <p:nvPr userDrawn="1"/>
        </p:nvPicPr>
        <p:blipFill>
          <a:blip r:embed="rId2"/>
          <a:stretch>
            <a:fillRect/>
          </a:stretch>
        </p:blipFill>
        <p:spPr>
          <a:xfrm>
            <a:off x="695450" y="5847858"/>
            <a:ext cx="1460500" cy="698500"/>
          </a:xfrm>
          <a:prstGeom prst="rect">
            <a:avLst/>
          </a:prstGeom>
        </p:spPr>
      </p:pic>
      <p:grpSp>
        <p:nvGrpSpPr>
          <p:cNvPr id="2" name="Group 1">
            <a:extLst>
              <a:ext uri="{FF2B5EF4-FFF2-40B4-BE49-F238E27FC236}">
                <a16:creationId xmlns:a16="http://schemas.microsoft.com/office/drawing/2014/main" id="{03D23CA7-B714-F332-A930-4EEABC49D6EE}"/>
              </a:ext>
            </a:extLst>
          </p:cNvPr>
          <p:cNvGrpSpPr/>
          <p:nvPr userDrawn="1"/>
        </p:nvGrpSpPr>
        <p:grpSpPr>
          <a:xfrm>
            <a:off x="2982510" y="-1286712"/>
            <a:ext cx="6858001" cy="592943"/>
            <a:chOff x="2982510" y="-1286712"/>
            <a:chExt cx="6858001" cy="592943"/>
          </a:xfrm>
        </p:grpSpPr>
        <p:sp>
          <p:nvSpPr>
            <p:cNvPr id="3" name="Rechthoek 36">
              <a:extLst>
                <a:ext uri="{FF2B5EF4-FFF2-40B4-BE49-F238E27FC236}">
                  <a16:creationId xmlns:a16="http://schemas.microsoft.com/office/drawing/2014/main" id="{282F758C-96DE-F79E-CD62-0B2C71EB8DD2}"/>
                </a:ext>
              </a:extLst>
            </p:cNvPr>
            <p:cNvSpPr/>
            <p:nvPr/>
          </p:nvSpPr>
          <p:spPr>
            <a:xfrm rot="16200000">
              <a:off x="6254550" y="-4279730"/>
              <a:ext cx="313921" cy="6858001"/>
            </a:xfrm>
            <a:prstGeom prst="rect">
              <a:avLst/>
            </a:prstGeom>
            <a:solidFill>
              <a:srgbClr val="00A6D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4" name="Groep 8">
              <a:extLst>
                <a:ext uri="{FF2B5EF4-FFF2-40B4-BE49-F238E27FC236}">
                  <a16:creationId xmlns:a16="http://schemas.microsoft.com/office/drawing/2014/main" id="{84A1054A-835A-C9BB-159A-809E2EAB0F8B}"/>
                </a:ext>
              </a:extLst>
            </p:cNvPr>
            <p:cNvGrpSpPr/>
            <p:nvPr/>
          </p:nvGrpSpPr>
          <p:grpSpPr>
            <a:xfrm>
              <a:off x="2982511" y="-1286711"/>
              <a:ext cx="6226976" cy="211382"/>
              <a:chOff x="0" y="0"/>
              <a:chExt cx="6226974" cy="211380"/>
            </a:xfrm>
          </p:grpSpPr>
          <p:sp>
            <p:nvSpPr>
              <p:cNvPr id="6" name="Rechthoek 6">
                <a:extLst>
                  <a:ext uri="{FF2B5EF4-FFF2-40B4-BE49-F238E27FC236}">
                    <a16:creationId xmlns:a16="http://schemas.microsoft.com/office/drawing/2014/main" id="{04144EA5-CF99-EB22-6C4D-97CC3E00AB04}"/>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 name="Rechthoek 29">
                <a:extLst>
                  <a:ext uri="{FF2B5EF4-FFF2-40B4-BE49-F238E27FC236}">
                    <a16:creationId xmlns:a16="http://schemas.microsoft.com/office/drawing/2014/main" id="{9FA3DBEB-FA6A-A824-8378-185A74F362AD}"/>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 name="Rechthoek 30">
                <a:extLst>
                  <a:ext uri="{FF2B5EF4-FFF2-40B4-BE49-F238E27FC236}">
                    <a16:creationId xmlns:a16="http://schemas.microsoft.com/office/drawing/2014/main" id="{84CC8CBA-2A39-98BA-EAFD-C34D1DCCF6CD}"/>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 name="Rechthoek 31">
                <a:extLst>
                  <a:ext uri="{FF2B5EF4-FFF2-40B4-BE49-F238E27FC236}">
                    <a16:creationId xmlns:a16="http://schemas.microsoft.com/office/drawing/2014/main" id="{17B39B0E-5B0D-9927-CB9C-3AB8F125BCF2}"/>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 name="Rechthoek 32">
                <a:extLst>
                  <a:ext uri="{FF2B5EF4-FFF2-40B4-BE49-F238E27FC236}">
                    <a16:creationId xmlns:a16="http://schemas.microsoft.com/office/drawing/2014/main" id="{87A485E7-0741-2520-D249-49A0FF67384E}"/>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 name="Rechthoek 33">
                <a:extLst>
                  <a:ext uri="{FF2B5EF4-FFF2-40B4-BE49-F238E27FC236}">
                    <a16:creationId xmlns:a16="http://schemas.microsoft.com/office/drawing/2014/main" id="{2900FD93-92E2-98B0-45A1-C220948BFEE0}"/>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 name="Rechthoek 34">
                <a:extLst>
                  <a:ext uri="{FF2B5EF4-FFF2-40B4-BE49-F238E27FC236}">
                    <a16:creationId xmlns:a16="http://schemas.microsoft.com/office/drawing/2014/main" id="{D448D5AB-56AC-5B42-0D8E-3443A5F60CD0}"/>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7">
                <a:extLst>
                  <a:ext uri="{FF2B5EF4-FFF2-40B4-BE49-F238E27FC236}">
                    <a16:creationId xmlns:a16="http://schemas.microsoft.com/office/drawing/2014/main" id="{85756472-E828-6430-CCC0-6164D5B45FD8}"/>
                  </a:ext>
                </a:extLst>
              </p:cNvPr>
              <p:cNvSpPr/>
              <p:nvPr/>
            </p:nvSpPr>
            <p:spPr>
              <a:xfrm rot="16200000">
                <a:off x="4585357" y="-168192"/>
                <a:ext cx="211380" cy="547765"/>
              </a:xfrm>
              <a:prstGeom prst="rect">
                <a:avLst/>
              </a:prstGeom>
              <a:solidFill>
                <a:srgbClr val="ED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8">
                <a:extLst>
                  <a:ext uri="{FF2B5EF4-FFF2-40B4-BE49-F238E27FC236}">
                    <a16:creationId xmlns:a16="http://schemas.microsoft.com/office/drawing/2014/main" id="{FE1129FB-C814-9D9A-23A2-C699AF1B92EA}"/>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9">
                <a:extLst>
                  <a:ext uri="{FF2B5EF4-FFF2-40B4-BE49-F238E27FC236}">
                    <a16:creationId xmlns:a16="http://schemas.microsoft.com/office/drawing/2014/main" id="{4ED0B218-B1D0-83F3-560E-EB4E31E05134}"/>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5" name="Rechthoek 39">
              <a:extLst>
                <a:ext uri="{FF2B5EF4-FFF2-40B4-BE49-F238E27FC236}">
                  <a16:creationId xmlns:a16="http://schemas.microsoft.com/office/drawing/2014/main" id="{8E3203B8-0FF6-D429-F346-6D8EB1C63F75}"/>
                </a:ext>
              </a:extLst>
            </p:cNvPr>
            <p:cNvSpPr/>
            <p:nvPr userDrawn="1"/>
          </p:nvSpPr>
          <p:spPr>
            <a:xfrm rot="16200000">
              <a:off x="9460936" y="-1454904"/>
              <a:ext cx="211382"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Tree>
    <p:extLst>
      <p:ext uri="{BB962C8B-B14F-4D97-AF65-F5344CB8AC3E}">
        <p14:creationId xmlns:p14="http://schemas.microsoft.com/office/powerpoint/2010/main" val="1654335240"/>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Titelpagina + Beeld">
    <p:spTree>
      <p:nvGrpSpPr>
        <p:cNvPr id="1" name=""/>
        <p:cNvGrpSpPr/>
        <p:nvPr/>
      </p:nvGrpSpPr>
      <p:grpSpPr>
        <a:xfrm>
          <a:off x="0" y="0"/>
          <a:ext cx="0" cy="0"/>
          <a:chOff x="0" y="0"/>
          <a:chExt cx="0" cy="0"/>
        </a:xfrm>
      </p:grpSpPr>
      <p:grpSp>
        <p:nvGrpSpPr>
          <p:cNvPr id="249" name="Group 4"/>
          <p:cNvGrpSpPr/>
          <p:nvPr/>
        </p:nvGrpSpPr>
        <p:grpSpPr>
          <a:xfrm>
            <a:off x="698501" y="5884314"/>
            <a:ext cx="1454912" cy="577167"/>
            <a:chOff x="0" y="0"/>
            <a:chExt cx="1454911" cy="577165"/>
          </a:xfrm>
        </p:grpSpPr>
        <p:sp>
          <p:nvSpPr>
            <p:cNvPr id="241"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242"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3"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4"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5"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246"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7"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8"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250" name="Rechthoek 6"/>
          <p:cNvSpPr/>
          <p:nvPr/>
        </p:nvSpPr>
        <p:spPr>
          <a:xfrm>
            <a:off x="-12032" y="-1"/>
            <a:ext cx="12204032" cy="6858001"/>
          </a:xfrm>
          <a:prstGeom prst="rect">
            <a:avLst/>
          </a:prstGeom>
          <a:solidFill>
            <a:schemeClr val="accent1"/>
          </a:solidFill>
          <a:ln w="12700">
            <a:miter lim="400000"/>
          </a:ln>
        </p:spPr>
        <p:txBody>
          <a:bodyPr lIns="45719" rIns="45719" anchor="ctr"/>
          <a:lstStyle/>
          <a:p>
            <a:pPr algn="ctr">
              <a:defRPr sz="1600">
                <a:solidFill>
                  <a:srgbClr val="FFFFFF"/>
                </a:solidFill>
              </a:defRPr>
            </a:pPr>
            <a:endParaRPr/>
          </a:p>
        </p:txBody>
      </p:sp>
      <p:sp>
        <p:nvSpPr>
          <p:cNvPr id="251" name="Tekstvak 4"/>
          <p:cNvSpPr txBox="1"/>
          <p:nvPr/>
        </p:nvSpPr>
        <p:spPr>
          <a:xfrm>
            <a:off x="34969" y="-662297"/>
            <a:ext cx="12100562"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err="1">
                <a:solidFill>
                  <a:schemeClr val="tx1"/>
                </a:solidFill>
              </a:rPr>
              <a:t>Titelpagina</a:t>
            </a:r>
            <a:r>
              <a:rPr>
                <a:solidFill>
                  <a:schemeClr val="tx1"/>
                </a:solidFill>
              </a:rPr>
              <a:t> + </a:t>
            </a:r>
            <a:r>
              <a:rPr err="1">
                <a:solidFill>
                  <a:schemeClr val="tx1"/>
                </a:solidFill>
              </a:rPr>
              <a:t>Beeld</a:t>
            </a:r>
            <a:endParaRPr>
              <a:solidFill>
                <a:schemeClr val="tx1"/>
              </a:solidFill>
            </a:endParaRPr>
          </a:p>
        </p:txBody>
      </p:sp>
      <p:sp>
        <p:nvSpPr>
          <p:cNvPr id="252" name="Tijdelijke aanduiding voor afbeelding 16"/>
          <p:cNvSpPr>
            <a:spLocks noGrp="1"/>
          </p:cNvSpPr>
          <p:nvPr>
            <p:ph type="pic" idx="21"/>
          </p:nvPr>
        </p:nvSpPr>
        <p:spPr>
          <a:xfrm>
            <a:off x="4852465" y="0"/>
            <a:ext cx="7339534" cy="6858000"/>
          </a:xfrm>
          <a:prstGeom prst="rect">
            <a:avLst/>
          </a:prstGeom>
        </p:spPr>
        <p:txBody>
          <a:bodyPr lIns="91439" tIns="45719" rIns="91439" bIns="45719"/>
          <a:lstStyle/>
          <a:p>
            <a:r>
              <a:rPr lang="en-US"/>
              <a:t>Click icon to add picture</a:t>
            </a:r>
            <a:endParaRPr/>
          </a:p>
        </p:txBody>
      </p:sp>
      <p:sp>
        <p:nvSpPr>
          <p:cNvPr id="253" name="Body Level One…"/>
          <p:cNvSpPr txBox="1">
            <a:spLocks noGrp="1"/>
          </p:cNvSpPr>
          <p:nvPr>
            <p:ph type="body" sz="quarter" idx="1"/>
          </p:nvPr>
        </p:nvSpPr>
        <p:spPr>
          <a:xfrm>
            <a:off x="698500" y="4883660"/>
            <a:ext cx="3729203" cy="248473"/>
          </a:xfrm>
          <a:prstGeom prst="rect">
            <a:avLst/>
          </a:prstGeom>
        </p:spPr>
        <p:txBody>
          <a:bodyPr anchor="ctr">
            <a:normAutofit/>
          </a:bodyPr>
          <a:lstStyle>
            <a:lvl1pPr marL="0" indent="0">
              <a:buClrTx/>
              <a:buSzTx/>
              <a:buNone/>
              <a:defRPr b="1">
                <a:solidFill>
                  <a:srgbClr val="FFFFFF"/>
                </a:solidFill>
              </a:defRPr>
            </a:lvl1pPr>
            <a:lvl2pPr marL="0" indent="457200">
              <a:buClrTx/>
              <a:buSzTx/>
              <a:buNone/>
              <a:defRPr b="1">
                <a:solidFill>
                  <a:srgbClr val="FFFFFF"/>
                </a:solidFill>
              </a:defRPr>
            </a:lvl2pPr>
            <a:lvl3pPr indent="914400">
              <a:buClrTx/>
              <a:buFontTx/>
              <a:defRPr b="1">
                <a:solidFill>
                  <a:srgbClr val="FFFFFF"/>
                </a:solidFill>
              </a:defRPr>
            </a:lvl3pPr>
            <a:lvl4pPr indent="1371600">
              <a:buClrTx/>
              <a:buFontTx/>
              <a:defRPr b="1">
                <a:solidFill>
                  <a:srgbClr val="FFFFFF"/>
                </a:solidFill>
              </a:defRPr>
            </a:lvl4pPr>
            <a:lvl5pPr marL="0" indent="1828800">
              <a:buClrTx/>
              <a:buSzTx/>
              <a:buFontTx/>
              <a:buNone/>
              <a:defRPr b="1">
                <a:solidFill>
                  <a:srgbClr val="FFFFFF"/>
                </a:solidFill>
              </a:defRPr>
            </a:lvl5pPr>
          </a:lstStyle>
          <a:p>
            <a:pPr lvl="0"/>
            <a:r>
              <a:rPr lang="en-US"/>
              <a:t>Click to edit Master text styles</a:t>
            </a:r>
          </a:p>
          <a:p>
            <a:pPr lvl="1"/>
            <a:r>
              <a:rPr lang="en-US"/>
              <a:t>Second level</a:t>
            </a:r>
          </a:p>
          <a:p>
            <a:pPr lvl="2"/>
            <a:r>
              <a:rPr lang="en-US"/>
              <a:t>Third level</a:t>
            </a:r>
          </a:p>
        </p:txBody>
      </p:sp>
      <p:sp>
        <p:nvSpPr>
          <p:cNvPr id="254" name="Tijdelijke aanduiding voor tekst 20"/>
          <p:cNvSpPr>
            <a:spLocks noGrp="1"/>
          </p:cNvSpPr>
          <p:nvPr>
            <p:ph type="body" sz="quarter" idx="22" hasCustomPrompt="1"/>
          </p:nvPr>
        </p:nvSpPr>
        <p:spPr>
          <a:xfrm>
            <a:off x="698498" y="1413981"/>
            <a:ext cx="3729206" cy="2925403"/>
          </a:xfrm>
          <a:prstGeom prst="rect">
            <a:avLst/>
          </a:prstGeom>
        </p:spPr>
        <p:txBody>
          <a:bodyPr anchor="b">
            <a:normAutofit/>
          </a:bodyPr>
          <a:lstStyle>
            <a:lvl1pPr marL="0" indent="0" defTabSz="914400">
              <a:lnSpc>
                <a:spcPct val="100000"/>
              </a:lnSpc>
              <a:spcBef>
                <a:spcPts val="500"/>
              </a:spcBef>
              <a:buClrTx/>
              <a:buSzTx/>
              <a:buNone/>
              <a:defRPr sz="3800">
                <a:solidFill>
                  <a:srgbClr val="FFFFFF"/>
                </a:solidFill>
                <a:latin typeface="Roboto Slab Regular Regular"/>
                <a:ea typeface="Roboto Slab Regular Regular"/>
                <a:cs typeface="Roboto Slab Regular Regular"/>
                <a:sym typeface="Roboto Slab Regular Regular"/>
              </a:defRPr>
            </a:lvl1pPr>
          </a:lstStyle>
          <a:p>
            <a:r>
              <a:t>Plaats hier de titel van de presentatie</a:t>
            </a:r>
          </a:p>
        </p:txBody>
      </p:sp>
      <p:sp>
        <p:nvSpPr>
          <p:cNvPr id="255" name="Tijdelijke aanduiding voor tekst 17"/>
          <p:cNvSpPr>
            <a:spLocks noGrp="1"/>
          </p:cNvSpPr>
          <p:nvPr>
            <p:ph type="body" sz="quarter" idx="23" hasCustomPrompt="1"/>
          </p:nvPr>
        </p:nvSpPr>
        <p:spPr>
          <a:xfrm>
            <a:off x="698500" y="5377708"/>
            <a:ext cx="1454400" cy="7201"/>
          </a:xfrm>
          <a:prstGeom prst="rect">
            <a:avLst/>
          </a:prstGeom>
          <a:solidFill>
            <a:srgbClr val="FFFFFF"/>
          </a:solidFill>
        </p:spPr>
        <p:txBody>
          <a:bodyPr>
            <a:normAutofit/>
          </a:bodyPr>
          <a:lstStyle>
            <a:lvl1pPr marL="0" indent="0" defTabSz="287655">
              <a:spcBef>
                <a:spcPts val="400"/>
              </a:spcBef>
              <a:buClrTx/>
              <a:buSzTx/>
              <a:buNone/>
              <a:defRPr sz="640"/>
            </a:lvl1pPr>
          </a:lstStyle>
          <a:p>
            <a:r>
              <a:t>  </a:t>
            </a:r>
          </a:p>
        </p:txBody>
      </p:sp>
      <p:sp>
        <p:nvSpPr>
          <p:cNvPr id="270" name="Slide Number"/>
          <p:cNvSpPr txBox="1">
            <a:spLocks noGrp="1"/>
          </p:cNvSpPr>
          <p:nvPr>
            <p:ph type="sldNum" sz="quarter" idx="2"/>
          </p:nvPr>
        </p:nvSpPr>
        <p:spPr>
          <a:xfrm>
            <a:off x="8737600" y="6065155"/>
            <a:ext cx="2844800" cy="368301"/>
          </a:xfrm>
          <a:prstGeom prst="rect">
            <a:avLst/>
          </a:prstGeom>
        </p:spPr>
        <p:txBody>
          <a:bodyPr/>
          <a:lstStyle/>
          <a:p>
            <a:fld id="{86CB4B4D-7CA3-9044-876B-883B54F8677D}" type="slidenum">
              <a:t>‹nr.›</a:t>
            </a:fld>
            <a:endParaRPr/>
          </a:p>
        </p:txBody>
      </p:sp>
      <p:pic>
        <p:nvPicPr>
          <p:cNvPr id="66" name="Graphic 65">
            <a:extLst>
              <a:ext uri="{FF2B5EF4-FFF2-40B4-BE49-F238E27FC236}">
                <a16:creationId xmlns:a16="http://schemas.microsoft.com/office/drawing/2014/main" id="{C8B2F066-9B7C-C54F-9CB0-80B54583A62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5815" y="5529620"/>
            <a:ext cx="1461599" cy="1033080"/>
          </a:xfrm>
          <a:prstGeom prst="rect">
            <a:avLst/>
          </a:prstGeom>
        </p:spPr>
      </p:pic>
      <p:grpSp>
        <p:nvGrpSpPr>
          <p:cNvPr id="2" name="Group 1">
            <a:extLst>
              <a:ext uri="{FF2B5EF4-FFF2-40B4-BE49-F238E27FC236}">
                <a16:creationId xmlns:a16="http://schemas.microsoft.com/office/drawing/2014/main" id="{7611DCFD-0159-AE1A-74A4-6421C93D139C}"/>
              </a:ext>
            </a:extLst>
          </p:cNvPr>
          <p:cNvGrpSpPr/>
          <p:nvPr userDrawn="1"/>
        </p:nvGrpSpPr>
        <p:grpSpPr>
          <a:xfrm>
            <a:off x="2982510" y="-1286712"/>
            <a:ext cx="6858001" cy="592943"/>
            <a:chOff x="2982510" y="-1286712"/>
            <a:chExt cx="6858001" cy="592943"/>
          </a:xfrm>
        </p:grpSpPr>
        <p:sp>
          <p:nvSpPr>
            <p:cNvPr id="3" name="Rechthoek 36">
              <a:extLst>
                <a:ext uri="{FF2B5EF4-FFF2-40B4-BE49-F238E27FC236}">
                  <a16:creationId xmlns:a16="http://schemas.microsoft.com/office/drawing/2014/main" id="{08F5EF41-2E54-5354-9531-AF622601B9ED}"/>
                </a:ext>
              </a:extLst>
            </p:cNvPr>
            <p:cNvSpPr/>
            <p:nvPr/>
          </p:nvSpPr>
          <p:spPr>
            <a:xfrm rot="16200000">
              <a:off x="6254550" y="-4279730"/>
              <a:ext cx="313921" cy="6858001"/>
            </a:xfrm>
            <a:prstGeom prst="rect">
              <a:avLst/>
            </a:prstGeom>
            <a:solidFill>
              <a:srgbClr val="00A6D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4" name="Groep 8">
              <a:extLst>
                <a:ext uri="{FF2B5EF4-FFF2-40B4-BE49-F238E27FC236}">
                  <a16:creationId xmlns:a16="http://schemas.microsoft.com/office/drawing/2014/main" id="{206A86CF-9424-136E-D661-F00A29D2AD5D}"/>
                </a:ext>
              </a:extLst>
            </p:cNvPr>
            <p:cNvGrpSpPr/>
            <p:nvPr/>
          </p:nvGrpSpPr>
          <p:grpSpPr>
            <a:xfrm>
              <a:off x="2982511" y="-1286711"/>
              <a:ext cx="6226976" cy="211382"/>
              <a:chOff x="0" y="0"/>
              <a:chExt cx="6226974" cy="211380"/>
            </a:xfrm>
          </p:grpSpPr>
          <p:sp>
            <p:nvSpPr>
              <p:cNvPr id="6" name="Rechthoek 6">
                <a:extLst>
                  <a:ext uri="{FF2B5EF4-FFF2-40B4-BE49-F238E27FC236}">
                    <a16:creationId xmlns:a16="http://schemas.microsoft.com/office/drawing/2014/main" id="{FD09A7B4-97BD-AE6D-2D9D-C23E16ED7D86}"/>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 name="Rechthoek 29">
                <a:extLst>
                  <a:ext uri="{FF2B5EF4-FFF2-40B4-BE49-F238E27FC236}">
                    <a16:creationId xmlns:a16="http://schemas.microsoft.com/office/drawing/2014/main" id="{A5B95626-60F9-2A08-3458-9F401F0C32F5}"/>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 name="Rechthoek 30">
                <a:extLst>
                  <a:ext uri="{FF2B5EF4-FFF2-40B4-BE49-F238E27FC236}">
                    <a16:creationId xmlns:a16="http://schemas.microsoft.com/office/drawing/2014/main" id="{4205DB2E-CB2B-69A3-102C-E05AC693B9EB}"/>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 name="Rechthoek 31">
                <a:extLst>
                  <a:ext uri="{FF2B5EF4-FFF2-40B4-BE49-F238E27FC236}">
                    <a16:creationId xmlns:a16="http://schemas.microsoft.com/office/drawing/2014/main" id="{9BEADB96-0737-9487-98CC-51CFA6240793}"/>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 name="Rechthoek 32">
                <a:extLst>
                  <a:ext uri="{FF2B5EF4-FFF2-40B4-BE49-F238E27FC236}">
                    <a16:creationId xmlns:a16="http://schemas.microsoft.com/office/drawing/2014/main" id="{6709527F-CFBE-58E7-CA48-56B547274A34}"/>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 name="Rechthoek 33">
                <a:extLst>
                  <a:ext uri="{FF2B5EF4-FFF2-40B4-BE49-F238E27FC236}">
                    <a16:creationId xmlns:a16="http://schemas.microsoft.com/office/drawing/2014/main" id="{C331EC64-2F97-77BC-4526-3A6CFC43AA50}"/>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 name="Rechthoek 34">
                <a:extLst>
                  <a:ext uri="{FF2B5EF4-FFF2-40B4-BE49-F238E27FC236}">
                    <a16:creationId xmlns:a16="http://schemas.microsoft.com/office/drawing/2014/main" id="{C317057E-4991-CBBD-5019-C8D0E27D7D02}"/>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7">
                <a:extLst>
                  <a:ext uri="{FF2B5EF4-FFF2-40B4-BE49-F238E27FC236}">
                    <a16:creationId xmlns:a16="http://schemas.microsoft.com/office/drawing/2014/main" id="{716D2C72-4B24-5382-6C7F-E78749A8B470}"/>
                  </a:ext>
                </a:extLst>
              </p:cNvPr>
              <p:cNvSpPr/>
              <p:nvPr/>
            </p:nvSpPr>
            <p:spPr>
              <a:xfrm rot="16200000">
                <a:off x="4585357" y="-168192"/>
                <a:ext cx="211380" cy="547765"/>
              </a:xfrm>
              <a:prstGeom prst="rect">
                <a:avLst/>
              </a:prstGeom>
              <a:solidFill>
                <a:srgbClr val="ED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8">
                <a:extLst>
                  <a:ext uri="{FF2B5EF4-FFF2-40B4-BE49-F238E27FC236}">
                    <a16:creationId xmlns:a16="http://schemas.microsoft.com/office/drawing/2014/main" id="{8481F94D-DB3E-D629-42F1-9B411934EB0F}"/>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9">
                <a:extLst>
                  <a:ext uri="{FF2B5EF4-FFF2-40B4-BE49-F238E27FC236}">
                    <a16:creationId xmlns:a16="http://schemas.microsoft.com/office/drawing/2014/main" id="{3A115000-AE9E-43DD-5A35-BCB2527E32B8}"/>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5" name="Rechthoek 39">
              <a:extLst>
                <a:ext uri="{FF2B5EF4-FFF2-40B4-BE49-F238E27FC236}">
                  <a16:creationId xmlns:a16="http://schemas.microsoft.com/office/drawing/2014/main" id="{AA5EA87A-1F05-6B5A-62FA-12C5F86B4E6F}"/>
                </a:ext>
              </a:extLst>
            </p:cNvPr>
            <p:cNvSpPr/>
            <p:nvPr userDrawn="1"/>
          </p:nvSpPr>
          <p:spPr>
            <a:xfrm rot="16200000">
              <a:off x="9460936" y="-1454904"/>
              <a:ext cx="211382"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Tree>
    <p:extLst>
      <p:ext uri="{BB962C8B-B14F-4D97-AF65-F5344CB8AC3E}">
        <p14:creationId xmlns:p14="http://schemas.microsoft.com/office/powerpoint/2010/main" val="1375688600"/>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Tekst">
    <p:spTree>
      <p:nvGrpSpPr>
        <p:cNvPr id="1" name=""/>
        <p:cNvGrpSpPr/>
        <p:nvPr/>
      </p:nvGrpSpPr>
      <p:grpSpPr>
        <a:xfrm>
          <a:off x="0" y="0"/>
          <a:ext cx="0" cy="0"/>
          <a:chOff x="0" y="0"/>
          <a:chExt cx="0" cy="0"/>
        </a:xfrm>
      </p:grpSpPr>
      <p:grpSp>
        <p:nvGrpSpPr>
          <p:cNvPr id="371" name="Group 4"/>
          <p:cNvGrpSpPr/>
          <p:nvPr/>
        </p:nvGrpSpPr>
        <p:grpSpPr>
          <a:xfrm>
            <a:off x="698501" y="5884314"/>
            <a:ext cx="1454912" cy="577167"/>
            <a:chOff x="0" y="0"/>
            <a:chExt cx="1454911" cy="577165"/>
          </a:xfrm>
        </p:grpSpPr>
        <p:sp>
          <p:nvSpPr>
            <p:cNvPr id="363"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364"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65"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66"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67"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368"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69"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70"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372" name="Plaats hier je titel"/>
          <p:cNvSpPr txBox="1">
            <a:spLocks noGrp="1"/>
          </p:cNvSpPr>
          <p:nvPr>
            <p:ph type="title" hasCustomPrompt="1"/>
          </p:nvPr>
        </p:nvSpPr>
        <p:spPr>
          <a:xfrm>
            <a:off x="698500" y="741499"/>
            <a:ext cx="10775071" cy="490401"/>
          </a:xfrm>
          <a:prstGeom prst="rect">
            <a:avLst/>
          </a:prstGeom>
        </p:spPr>
        <p:txBody>
          <a:bodyPr>
            <a:normAutofit/>
          </a:bodyPr>
          <a:lstStyle/>
          <a:p>
            <a:r>
              <a:t>Plaats hier je titel</a:t>
            </a:r>
          </a:p>
        </p:txBody>
      </p:sp>
      <p:sp>
        <p:nvSpPr>
          <p:cNvPr id="373" name="Body Level One…"/>
          <p:cNvSpPr txBox="1">
            <a:spLocks noGrp="1"/>
          </p:cNvSpPr>
          <p:nvPr>
            <p:ph type="body" idx="1" hasCustomPrompt="1"/>
          </p:nvPr>
        </p:nvSpPr>
        <p:spPr>
          <a:xfrm>
            <a:off x="698500" y="1591900"/>
            <a:ext cx="10773500" cy="4356464"/>
          </a:xfrm>
          <a:prstGeom prst="rect">
            <a:avLst/>
          </a:prstGeom>
        </p:spPr>
        <p:txBody>
          <a:bodyPr>
            <a:normAutofit/>
          </a:bodyPr>
          <a:lstStyle/>
          <a:p>
            <a:r>
              <a:t>Klik hier om een bullet te plaatsen.</a:t>
            </a:r>
          </a:p>
          <a:p>
            <a:pPr lvl="1"/>
            <a:endParaRPr/>
          </a:p>
          <a:p>
            <a:pPr lvl="2"/>
            <a:endParaRPr/>
          </a:p>
          <a:p>
            <a:pPr lvl="3"/>
            <a:endParaRPr/>
          </a:p>
          <a:p>
            <a:pPr lvl="4"/>
            <a:endParaRPr/>
          </a:p>
        </p:txBody>
      </p:sp>
      <p:sp>
        <p:nvSpPr>
          <p:cNvPr id="374" name="Slide Number"/>
          <p:cNvSpPr txBox="1">
            <a:spLocks noGrp="1"/>
          </p:cNvSpPr>
          <p:nvPr>
            <p:ph type="sldNum" sz="quarter" idx="2"/>
          </p:nvPr>
        </p:nvSpPr>
        <p:spPr>
          <a:xfrm>
            <a:off x="11289785" y="6246130"/>
            <a:ext cx="182216" cy="172815"/>
          </a:xfrm>
          <a:prstGeom prst="rect">
            <a:avLst/>
          </a:prstGeom>
        </p:spPr>
        <p:txBody>
          <a:bodyPr/>
          <a:lstStyle/>
          <a:p>
            <a:fld id="{86CB4B4D-7CA3-9044-876B-883B54F8677D}" type="slidenum">
              <a:t>‹nr.›</a:t>
            </a:fld>
            <a:endParaRPr/>
          </a:p>
        </p:txBody>
      </p:sp>
      <p:sp>
        <p:nvSpPr>
          <p:cNvPr id="375" name="Tekstvak 6"/>
          <p:cNvSpPr txBox="1"/>
          <p:nvPr/>
        </p:nvSpPr>
        <p:spPr>
          <a:xfrm>
            <a:off x="34969" y="-662297"/>
            <a:ext cx="12100562" cy="46166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err="1">
                <a:solidFill>
                  <a:schemeClr val="tx1"/>
                </a:solidFill>
              </a:rPr>
              <a:t>Tekst</a:t>
            </a:r>
            <a:endParaRPr>
              <a:solidFill>
                <a:schemeClr val="tx1"/>
              </a:solidFill>
            </a:endParaRPr>
          </a:p>
        </p:txBody>
      </p:sp>
      <p:grpSp>
        <p:nvGrpSpPr>
          <p:cNvPr id="2" name="Group 1">
            <a:extLst>
              <a:ext uri="{FF2B5EF4-FFF2-40B4-BE49-F238E27FC236}">
                <a16:creationId xmlns:a16="http://schemas.microsoft.com/office/drawing/2014/main" id="{337606E3-5A65-5FC6-0F33-5B19C2F9C37D}"/>
              </a:ext>
            </a:extLst>
          </p:cNvPr>
          <p:cNvGrpSpPr/>
          <p:nvPr userDrawn="1"/>
        </p:nvGrpSpPr>
        <p:grpSpPr>
          <a:xfrm>
            <a:off x="2982510" y="-1286712"/>
            <a:ext cx="6858001" cy="592943"/>
            <a:chOff x="2982510" y="-1286712"/>
            <a:chExt cx="6858001" cy="592943"/>
          </a:xfrm>
        </p:grpSpPr>
        <p:sp>
          <p:nvSpPr>
            <p:cNvPr id="3" name="Rechthoek 36">
              <a:extLst>
                <a:ext uri="{FF2B5EF4-FFF2-40B4-BE49-F238E27FC236}">
                  <a16:creationId xmlns:a16="http://schemas.microsoft.com/office/drawing/2014/main" id="{39E2278B-0776-BB2D-6677-4E104E3A822A}"/>
                </a:ext>
              </a:extLst>
            </p:cNvPr>
            <p:cNvSpPr/>
            <p:nvPr/>
          </p:nvSpPr>
          <p:spPr>
            <a:xfrm rot="16200000">
              <a:off x="6254550" y="-4279730"/>
              <a:ext cx="313921" cy="6858001"/>
            </a:xfrm>
            <a:prstGeom prst="rect">
              <a:avLst/>
            </a:prstGeom>
            <a:solidFill>
              <a:srgbClr val="00A6D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4" name="Groep 8">
              <a:extLst>
                <a:ext uri="{FF2B5EF4-FFF2-40B4-BE49-F238E27FC236}">
                  <a16:creationId xmlns:a16="http://schemas.microsoft.com/office/drawing/2014/main" id="{3ADFB4AB-E027-3F09-C483-BFEAD5D8984E}"/>
                </a:ext>
              </a:extLst>
            </p:cNvPr>
            <p:cNvGrpSpPr/>
            <p:nvPr/>
          </p:nvGrpSpPr>
          <p:grpSpPr>
            <a:xfrm>
              <a:off x="2982511" y="-1286711"/>
              <a:ext cx="6226976" cy="211382"/>
              <a:chOff x="0" y="0"/>
              <a:chExt cx="6226974" cy="211380"/>
            </a:xfrm>
          </p:grpSpPr>
          <p:sp>
            <p:nvSpPr>
              <p:cNvPr id="6" name="Rechthoek 6">
                <a:extLst>
                  <a:ext uri="{FF2B5EF4-FFF2-40B4-BE49-F238E27FC236}">
                    <a16:creationId xmlns:a16="http://schemas.microsoft.com/office/drawing/2014/main" id="{0C761F62-739D-9655-0498-504DD7E9B272}"/>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 name="Rechthoek 29">
                <a:extLst>
                  <a:ext uri="{FF2B5EF4-FFF2-40B4-BE49-F238E27FC236}">
                    <a16:creationId xmlns:a16="http://schemas.microsoft.com/office/drawing/2014/main" id="{5BF9CAEB-5882-EB26-8ADA-2832D38D0932}"/>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 name="Rechthoek 30">
                <a:extLst>
                  <a:ext uri="{FF2B5EF4-FFF2-40B4-BE49-F238E27FC236}">
                    <a16:creationId xmlns:a16="http://schemas.microsoft.com/office/drawing/2014/main" id="{3C1F6A6C-315F-A29A-2454-A4FDE962B3D8}"/>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 name="Rechthoek 31">
                <a:extLst>
                  <a:ext uri="{FF2B5EF4-FFF2-40B4-BE49-F238E27FC236}">
                    <a16:creationId xmlns:a16="http://schemas.microsoft.com/office/drawing/2014/main" id="{2B102860-4CFC-3DA2-94A0-0275EE0CC171}"/>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 name="Rechthoek 32">
                <a:extLst>
                  <a:ext uri="{FF2B5EF4-FFF2-40B4-BE49-F238E27FC236}">
                    <a16:creationId xmlns:a16="http://schemas.microsoft.com/office/drawing/2014/main" id="{7B6346ED-FE56-9698-D104-AB68843C7989}"/>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 name="Rechthoek 33">
                <a:extLst>
                  <a:ext uri="{FF2B5EF4-FFF2-40B4-BE49-F238E27FC236}">
                    <a16:creationId xmlns:a16="http://schemas.microsoft.com/office/drawing/2014/main" id="{523C3F3A-E7FE-8FFD-831B-536D27193C5F}"/>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 name="Rechthoek 34">
                <a:extLst>
                  <a:ext uri="{FF2B5EF4-FFF2-40B4-BE49-F238E27FC236}">
                    <a16:creationId xmlns:a16="http://schemas.microsoft.com/office/drawing/2014/main" id="{B53881C8-8D0E-1FAA-C91E-877D30464898}"/>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7">
                <a:extLst>
                  <a:ext uri="{FF2B5EF4-FFF2-40B4-BE49-F238E27FC236}">
                    <a16:creationId xmlns:a16="http://schemas.microsoft.com/office/drawing/2014/main" id="{0FA222B2-0F79-D9B3-8D69-966428708B28}"/>
                  </a:ext>
                </a:extLst>
              </p:cNvPr>
              <p:cNvSpPr/>
              <p:nvPr/>
            </p:nvSpPr>
            <p:spPr>
              <a:xfrm rot="16200000">
                <a:off x="4585357" y="-168192"/>
                <a:ext cx="211380" cy="547765"/>
              </a:xfrm>
              <a:prstGeom prst="rect">
                <a:avLst/>
              </a:prstGeom>
              <a:solidFill>
                <a:srgbClr val="ED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8">
                <a:extLst>
                  <a:ext uri="{FF2B5EF4-FFF2-40B4-BE49-F238E27FC236}">
                    <a16:creationId xmlns:a16="http://schemas.microsoft.com/office/drawing/2014/main" id="{452459A5-C7E3-423B-467D-1169062E280C}"/>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9">
                <a:extLst>
                  <a:ext uri="{FF2B5EF4-FFF2-40B4-BE49-F238E27FC236}">
                    <a16:creationId xmlns:a16="http://schemas.microsoft.com/office/drawing/2014/main" id="{73EC423D-7B54-EAEE-6AA2-4DCA2EBC2959}"/>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5" name="Rechthoek 39">
              <a:extLst>
                <a:ext uri="{FF2B5EF4-FFF2-40B4-BE49-F238E27FC236}">
                  <a16:creationId xmlns:a16="http://schemas.microsoft.com/office/drawing/2014/main" id="{2EE6D85D-9180-4FFB-4E4B-AEF2E7949CE1}"/>
                </a:ext>
              </a:extLst>
            </p:cNvPr>
            <p:cNvSpPr/>
            <p:nvPr userDrawn="1"/>
          </p:nvSpPr>
          <p:spPr>
            <a:xfrm rot="16200000">
              <a:off x="9460936" y="-1454904"/>
              <a:ext cx="211382"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Tree>
    <p:extLst>
      <p:ext uri="{BB962C8B-B14F-4D97-AF65-F5344CB8AC3E}">
        <p14:creationId xmlns:p14="http://schemas.microsoft.com/office/powerpoint/2010/main" val="3504245186"/>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Titel en object">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934AE4FF-24AE-5545-B266-9061FD75A965}"/>
              </a:ext>
            </a:extLst>
          </p:cNvPr>
          <p:cNvSpPr>
            <a:spLocks noGrp="1"/>
          </p:cNvSpPr>
          <p:nvPr>
            <p:ph type="sldNum" sz="quarter" idx="12"/>
          </p:nvPr>
        </p:nvSpPr>
        <p:spPr>
          <a:xfrm>
            <a:off x="838200" y="6524368"/>
            <a:ext cx="504568" cy="197107"/>
          </a:xfrm>
          <a:prstGeom prst="rect">
            <a:avLst/>
          </a:prstGeom>
        </p:spPr>
        <p:txBody>
          <a:bodyPr anchor="ctr"/>
          <a:lstStyle>
            <a:lvl1pPr algn="l" eaLnBrk="1" fontAlgn="auto" hangingPunct="1">
              <a:spcBef>
                <a:spcPts val="0"/>
              </a:spcBef>
              <a:spcAft>
                <a:spcPts val="0"/>
              </a:spcAft>
              <a:defRPr sz="1400">
                <a:solidFill>
                  <a:srgbClr val="44A699"/>
                </a:solidFill>
                <a:latin typeface="Segoe UI Light" panose="020B0502040204020203" pitchFamily="34" charset="0"/>
                <a:cs typeface="Segoe UI Light" panose="020B0502040204020203" pitchFamily="34" charset="0"/>
              </a:defRPr>
            </a:lvl1pPr>
          </a:lstStyle>
          <a:p>
            <a:pPr>
              <a:defRPr/>
            </a:pPr>
            <a:fld id="{BDE9DC20-9653-E44F-AC2D-083B5C108754}" type="slidenum">
              <a:rPr lang="nl-NL" smtClean="0"/>
              <a:pPr>
                <a:defRPr/>
              </a:pPr>
              <a:t>‹nr.›</a:t>
            </a:fld>
            <a:endParaRPr lang="nl-NL"/>
          </a:p>
        </p:txBody>
      </p:sp>
      <p:sp>
        <p:nvSpPr>
          <p:cNvPr id="8" name="Tijdelijke aanduiding voor tekst 2">
            <a:extLst>
              <a:ext uri="{FF2B5EF4-FFF2-40B4-BE49-F238E27FC236}">
                <a16:creationId xmlns:a16="http://schemas.microsoft.com/office/drawing/2014/main" id="{BD6C71DA-E666-47FA-9A1C-546284BD9965}"/>
              </a:ext>
            </a:extLst>
          </p:cNvPr>
          <p:cNvSpPr>
            <a:spLocks noGrp="1" noChangeArrowheads="1"/>
          </p:cNvSpPr>
          <p:nvPr>
            <p:ph idx="1"/>
          </p:nvPr>
        </p:nvSpPr>
        <p:spPr bwMode="auto">
          <a:xfrm>
            <a:off x="838200" y="1441622"/>
            <a:ext cx="10515600" cy="4529395"/>
          </a:xfrm>
          <a:prstGeom prst="rect">
            <a:avLst/>
          </a:prstGeom>
          <a:solidFill>
            <a:schemeClr val="bg1">
              <a:alpha val="7882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Tekststijl van het model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10" name="Titel 1">
            <a:extLst>
              <a:ext uri="{FF2B5EF4-FFF2-40B4-BE49-F238E27FC236}">
                <a16:creationId xmlns:a16="http://schemas.microsoft.com/office/drawing/2014/main" id="{F28F1DF9-C4C9-4EBE-ABCD-8E4A2A6D44A8}"/>
              </a:ext>
            </a:extLst>
          </p:cNvPr>
          <p:cNvSpPr>
            <a:spLocks noGrp="1"/>
          </p:cNvSpPr>
          <p:nvPr>
            <p:ph type="title"/>
          </p:nvPr>
        </p:nvSpPr>
        <p:spPr>
          <a:xfrm>
            <a:off x="838200" y="643304"/>
            <a:ext cx="10515600" cy="718087"/>
          </a:xfrm>
        </p:spPr>
        <p:txBody>
          <a:bodyPr/>
          <a:lstStyle>
            <a:lvl1pPr>
              <a:defRPr sz="3200"/>
            </a:lvl1pPr>
          </a:lstStyle>
          <a:p>
            <a:r>
              <a:rPr lang="nl-NL"/>
              <a:t>Klik om stijl te bewerken</a:t>
            </a:r>
          </a:p>
        </p:txBody>
      </p:sp>
    </p:spTree>
    <p:extLst>
      <p:ext uri="{BB962C8B-B14F-4D97-AF65-F5344CB8AC3E}">
        <p14:creationId xmlns:p14="http://schemas.microsoft.com/office/powerpoint/2010/main" val="36437969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BB3412A-2242-4198-B611-886345D1B209}" type="datetimeFigureOut">
              <a:rPr lang="en-GB" smtClean="0"/>
              <a:t>05/06/2025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7743DD-E8EB-42DE-8D03-E10E3B853782}" type="slidenum">
              <a:rPr lang="en-GB" smtClean="0"/>
              <a:t>‹nr.›</a:t>
            </a:fld>
            <a:endParaRPr lang="en-GB"/>
          </a:p>
        </p:txBody>
      </p:sp>
    </p:spTree>
    <p:extLst>
      <p:ext uri="{BB962C8B-B14F-4D97-AF65-F5344CB8AC3E}">
        <p14:creationId xmlns:p14="http://schemas.microsoft.com/office/powerpoint/2010/main" val="9471307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B3412A-2242-4198-B611-886345D1B209}" type="datetimeFigureOut">
              <a:rPr lang="en-GB" smtClean="0"/>
              <a:t>05/06/2025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07743DD-E8EB-42DE-8D03-E10E3B853782}" type="slidenum">
              <a:rPr lang="en-GB" smtClean="0"/>
              <a:t>‹nr.›</a:t>
            </a:fld>
            <a:endParaRPr lang="en-GB"/>
          </a:p>
        </p:txBody>
      </p:sp>
    </p:spTree>
    <p:extLst>
      <p:ext uri="{BB962C8B-B14F-4D97-AF65-F5344CB8AC3E}">
        <p14:creationId xmlns:p14="http://schemas.microsoft.com/office/powerpoint/2010/main" val="3890421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1_Titelpagina">
    <p:spTree>
      <p:nvGrpSpPr>
        <p:cNvPr id="1" name=""/>
        <p:cNvGrpSpPr/>
        <p:nvPr/>
      </p:nvGrpSpPr>
      <p:grpSpPr>
        <a:xfrm>
          <a:off x="0" y="0"/>
          <a:ext cx="0" cy="0"/>
          <a:chOff x="0" y="0"/>
          <a:chExt cx="0" cy="0"/>
        </a:xfrm>
      </p:grpSpPr>
      <p:grpSp>
        <p:nvGrpSpPr>
          <p:cNvPr id="126" name="Group 4"/>
          <p:cNvGrpSpPr/>
          <p:nvPr/>
        </p:nvGrpSpPr>
        <p:grpSpPr>
          <a:xfrm>
            <a:off x="698501" y="5884314"/>
            <a:ext cx="1454912" cy="577167"/>
            <a:chOff x="0" y="0"/>
            <a:chExt cx="1454911" cy="577165"/>
          </a:xfrm>
        </p:grpSpPr>
        <p:sp>
          <p:nvSpPr>
            <p:cNvPr id="118"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119"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0"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1"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2"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123"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4"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5"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127" name="Rechthoek 6"/>
          <p:cNvSpPr/>
          <p:nvPr/>
        </p:nvSpPr>
        <p:spPr>
          <a:xfrm>
            <a:off x="-10751" y="0"/>
            <a:ext cx="12202752" cy="6858000"/>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128" name="Plaats hier de titel van de presentatie, max. 2 regels"/>
          <p:cNvSpPr txBox="1">
            <a:spLocks noGrp="1"/>
          </p:cNvSpPr>
          <p:nvPr>
            <p:ph type="title" hasCustomPrompt="1"/>
          </p:nvPr>
        </p:nvSpPr>
        <p:spPr>
          <a:xfrm>
            <a:off x="2153412" y="3879851"/>
            <a:ext cx="9358257" cy="1621064"/>
          </a:xfrm>
          <a:prstGeom prst="rect">
            <a:avLst/>
          </a:prstGeom>
        </p:spPr>
        <p:txBody>
          <a:bodyPr anchor="b">
            <a:normAutofit/>
          </a:bodyPr>
          <a:lstStyle>
            <a:lvl1pPr algn="r">
              <a:defRPr sz="3800">
                <a:solidFill>
                  <a:srgbClr val="FFFFFF"/>
                </a:solidFill>
              </a:defRPr>
            </a:lvl1pPr>
          </a:lstStyle>
          <a:p>
            <a:r>
              <a:t>Plaats hier de titel van de presentatie, max. 2 regels</a:t>
            </a:r>
          </a:p>
        </p:txBody>
      </p:sp>
      <p:sp>
        <p:nvSpPr>
          <p:cNvPr id="129" name="Tekstvak 4"/>
          <p:cNvSpPr txBox="1"/>
          <p:nvPr/>
        </p:nvSpPr>
        <p:spPr>
          <a:xfrm>
            <a:off x="34969" y="-662297"/>
            <a:ext cx="12100562"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err="1">
                <a:solidFill>
                  <a:schemeClr val="tx1"/>
                </a:solidFill>
              </a:rPr>
              <a:t>Titelpagina</a:t>
            </a:r>
            <a:endParaRPr>
              <a:solidFill>
                <a:schemeClr val="tx1"/>
              </a:solidFill>
            </a:endParaRPr>
          </a:p>
        </p:txBody>
      </p:sp>
      <p:sp>
        <p:nvSpPr>
          <p:cNvPr id="130" name="Body Level One…"/>
          <p:cNvSpPr txBox="1">
            <a:spLocks noGrp="1"/>
          </p:cNvSpPr>
          <p:nvPr>
            <p:ph type="body" sz="quarter" idx="1" hasCustomPrompt="1"/>
          </p:nvPr>
        </p:nvSpPr>
        <p:spPr>
          <a:xfrm>
            <a:off x="7782466" y="5664394"/>
            <a:ext cx="3729204" cy="248473"/>
          </a:xfrm>
          <a:prstGeom prst="rect">
            <a:avLst/>
          </a:prstGeom>
        </p:spPr>
        <p:txBody>
          <a:bodyPr anchor="ctr">
            <a:normAutofit/>
          </a:bodyPr>
          <a:lstStyle>
            <a:lvl1pPr marL="0" indent="0" algn="r">
              <a:buClrTx/>
              <a:buSzTx/>
              <a:buNone/>
              <a:defRPr b="1">
                <a:solidFill>
                  <a:srgbClr val="FFFFFF"/>
                </a:solidFill>
              </a:defRPr>
            </a:lvl1pPr>
            <a:lvl2pPr marL="0" indent="457200" algn="r">
              <a:buClrTx/>
              <a:buSzTx/>
              <a:buNone/>
              <a:defRPr b="1">
                <a:solidFill>
                  <a:srgbClr val="FFFFFF"/>
                </a:solidFill>
              </a:defRPr>
            </a:lvl2pPr>
            <a:lvl3pPr indent="914400" algn="r">
              <a:buClrTx/>
              <a:buFontTx/>
              <a:defRPr b="1">
                <a:solidFill>
                  <a:srgbClr val="FFFFFF"/>
                </a:solidFill>
              </a:defRPr>
            </a:lvl3pPr>
            <a:lvl4pPr indent="1371600" algn="r">
              <a:buClrTx/>
              <a:buFontTx/>
              <a:defRPr b="1">
                <a:solidFill>
                  <a:srgbClr val="FFFFFF"/>
                </a:solidFill>
              </a:defRPr>
            </a:lvl4pPr>
            <a:lvl5pPr marL="0" indent="1828800" algn="r">
              <a:buClrTx/>
              <a:buSzTx/>
              <a:buFontTx/>
              <a:buNone/>
              <a:defRPr b="1">
                <a:solidFill>
                  <a:srgbClr val="FFFFFF"/>
                </a:solidFill>
              </a:defRPr>
            </a:lvl5pPr>
          </a:lstStyle>
          <a:p>
            <a:r>
              <a:t>Naam van de spreker of datum</a:t>
            </a:r>
          </a:p>
          <a:p>
            <a:pPr lvl="1"/>
            <a:endParaRPr/>
          </a:p>
          <a:p>
            <a:pPr lvl="2"/>
            <a:endParaRPr/>
          </a:p>
          <a:p>
            <a:pPr lvl="3"/>
            <a:endParaRPr/>
          </a:p>
          <a:p>
            <a:pPr lvl="4"/>
            <a:endParaRPr/>
          </a:p>
        </p:txBody>
      </p:sp>
      <p:sp>
        <p:nvSpPr>
          <p:cNvPr id="144" name="Tijdelijke aanduiding voor tekst 49"/>
          <p:cNvSpPr>
            <a:spLocks noGrp="1"/>
          </p:cNvSpPr>
          <p:nvPr>
            <p:ph type="body" idx="21" hasCustomPrompt="1"/>
          </p:nvPr>
        </p:nvSpPr>
        <p:spPr>
          <a:xfrm>
            <a:off x="-10752" y="0"/>
            <a:ext cx="12202753" cy="6858000"/>
          </a:xfrm>
          <a:prstGeom prst="rect">
            <a:avLst/>
          </a:prstGeom>
          <a:solidFill>
            <a:srgbClr val="6CC24A"/>
          </a:solidFill>
        </p:spPr>
        <p:txBody>
          <a:bodyPr>
            <a:normAutofit/>
          </a:bodyPr>
          <a:lstStyle>
            <a:lvl1pPr marL="0" indent="0">
              <a:buClrTx/>
              <a:buSzTx/>
              <a:buNone/>
            </a:lvl1pPr>
          </a:lstStyle>
          <a:p>
            <a:r>
              <a:t>  </a:t>
            </a:r>
          </a:p>
        </p:txBody>
      </p:sp>
      <p:sp>
        <p:nvSpPr>
          <p:cNvPr id="146" name="Slide Number"/>
          <p:cNvSpPr txBox="1">
            <a:spLocks noGrp="1"/>
          </p:cNvSpPr>
          <p:nvPr>
            <p:ph type="sldNum" sz="quarter" idx="2"/>
          </p:nvPr>
        </p:nvSpPr>
        <p:spPr>
          <a:xfrm>
            <a:off x="8737600" y="6065155"/>
            <a:ext cx="2844800" cy="368301"/>
          </a:xfrm>
          <a:prstGeom prst="rect">
            <a:avLst/>
          </a:prstGeom>
        </p:spPr>
        <p:txBody>
          <a:bodyPr/>
          <a:lstStyle/>
          <a:p>
            <a:fld id="{86CB4B4D-7CA3-9044-876B-883B54F8677D}" type="slidenum">
              <a:t>‹nr.›</a:t>
            </a:fld>
            <a:endParaRPr/>
          </a:p>
        </p:txBody>
      </p:sp>
      <p:pic>
        <p:nvPicPr>
          <p:cNvPr id="65" name="Picture 64">
            <a:extLst>
              <a:ext uri="{FF2B5EF4-FFF2-40B4-BE49-F238E27FC236}">
                <a16:creationId xmlns:a16="http://schemas.microsoft.com/office/drawing/2014/main" id="{3FD562B1-BCC1-B244-96D2-5173AD7012AE}"/>
              </a:ext>
            </a:extLst>
          </p:cNvPr>
          <p:cNvPicPr>
            <a:picLocks noChangeAspect="1"/>
          </p:cNvPicPr>
          <p:nvPr userDrawn="1"/>
        </p:nvPicPr>
        <p:blipFill>
          <a:blip r:embed="rId2"/>
          <a:stretch>
            <a:fillRect/>
          </a:stretch>
        </p:blipFill>
        <p:spPr>
          <a:xfrm>
            <a:off x="695450" y="5847858"/>
            <a:ext cx="1460500" cy="698500"/>
          </a:xfrm>
          <a:prstGeom prst="rect">
            <a:avLst/>
          </a:prstGeom>
        </p:spPr>
      </p:pic>
      <p:grpSp>
        <p:nvGrpSpPr>
          <p:cNvPr id="2" name="Group 1">
            <a:extLst>
              <a:ext uri="{FF2B5EF4-FFF2-40B4-BE49-F238E27FC236}">
                <a16:creationId xmlns:a16="http://schemas.microsoft.com/office/drawing/2014/main" id="{03D23CA7-B714-F332-A930-4EEABC49D6EE}"/>
              </a:ext>
            </a:extLst>
          </p:cNvPr>
          <p:cNvGrpSpPr/>
          <p:nvPr userDrawn="1"/>
        </p:nvGrpSpPr>
        <p:grpSpPr>
          <a:xfrm>
            <a:off x="2982510" y="-1286712"/>
            <a:ext cx="6858001" cy="592943"/>
            <a:chOff x="2982510" y="-1286712"/>
            <a:chExt cx="6858001" cy="592943"/>
          </a:xfrm>
        </p:grpSpPr>
        <p:sp>
          <p:nvSpPr>
            <p:cNvPr id="3" name="Rechthoek 36">
              <a:extLst>
                <a:ext uri="{FF2B5EF4-FFF2-40B4-BE49-F238E27FC236}">
                  <a16:creationId xmlns:a16="http://schemas.microsoft.com/office/drawing/2014/main" id="{282F758C-96DE-F79E-CD62-0B2C71EB8DD2}"/>
                </a:ext>
              </a:extLst>
            </p:cNvPr>
            <p:cNvSpPr/>
            <p:nvPr/>
          </p:nvSpPr>
          <p:spPr>
            <a:xfrm rot="16200000">
              <a:off x="6254550" y="-4279730"/>
              <a:ext cx="313921" cy="6858001"/>
            </a:xfrm>
            <a:prstGeom prst="rect">
              <a:avLst/>
            </a:prstGeom>
            <a:solidFill>
              <a:srgbClr val="00A6D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4" name="Groep 8">
              <a:extLst>
                <a:ext uri="{FF2B5EF4-FFF2-40B4-BE49-F238E27FC236}">
                  <a16:creationId xmlns:a16="http://schemas.microsoft.com/office/drawing/2014/main" id="{84A1054A-835A-C9BB-159A-809E2EAB0F8B}"/>
                </a:ext>
              </a:extLst>
            </p:cNvPr>
            <p:cNvGrpSpPr/>
            <p:nvPr/>
          </p:nvGrpSpPr>
          <p:grpSpPr>
            <a:xfrm>
              <a:off x="2982511" y="-1286711"/>
              <a:ext cx="6226976" cy="211382"/>
              <a:chOff x="0" y="0"/>
              <a:chExt cx="6226974" cy="211380"/>
            </a:xfrm>
          </p:grpSpPr>
          <p:sp>
            <p:nvSpPr>
              <p:cNvPr id="6" name="Rechthoek 6">
                <a:extLst>
                  <a:ext uri="{FF2B5EF4-FFF2-40B4-BE49-F238E27FC236}">
                    <a16:creationId xmlns:a16="http://schemas.microsoft.com/office/drawing/2014/main" id="{04144EA5-CF99-EB22-6C4D-97CC3E00AB04}"/>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 name="Rechthoek 29">
                <a:extLst>
                  <a:ext uri="{FF2B5EF4-FFF2-40B4-BE49-F238E27FC236}">
                    <a16:creationId xmlns:a16="http://schemas.microsoft.com/office/drawing/2014/main" id="{9FA3DBEB-FA6A-A824-8378-185A74F362AD}"/>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 name="Rechthoek 30">
                <a:extLst>
                  <a:ext uri="{FF2B5EF4-FFF2-40B4-BE49-F238E27FC236}">
                    <a16:creationId xmlns:a16="http://schemas.microsoft.com/office/drawing/2014/main" id="{84CC8CBA-2A39-98BA-EAFD-C34D1DCCF6CD}"/>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 name="Rechthoek 31">
                <a:extLst>
                  <a:ext uri="{FF2B5EF4-FFF2-40B4-BE49-F238E27FC236}">
                    <a16:creationId xmlns:a16="http://schemas.microsoft.com/office/drawing/2014/main" id="{17B39B0E-5B0D-9927-CB9C-3AB8F125BCF2}"/>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 name="Rechthoek 32">
                <a:extLst>
                  <a:ext uri="{FF2B5EF4-FFF2-40B4-BE49-F238E27FC236}">
                    <a16:creationId xmlns:a16="http://schemas.microsoft.com/office/drawing/2014/main" id="{87A485E7-0741-2520-D249-49A0FF67384E}"/>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 name="Rechthoek 33">
                <a:extLst>
                  <a:ext uri="{FF2B5EF4-FFF2-40B4-BE49-F238E27FC236}">
                    <a16:creationId xmlns:a16="http://schemas.microsoft.com/office/drawing/2014/main" id="{2900FD93-92E2-98B0-45A1-C220948BFEE0}"/>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 name="Rechthoek 34">
                <a:extLst>
                  <a:ext uri="{FF2B5EF4-FFF2-40B4-BE49-F238E27FC236}">
                    <a16:creationId xmlns:a16="http://schemas.microsoft.com/office/drawing/2014/main" id="{D448D5AB-56AC-5B42-0D8E-3443A5F60CD0}"/>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7">
                <a:extLst>
                  <a:ext uri="{FF2B5EF4-FFF2-40B4-BE49-F238E27FC236}">
                    <a16:creationId xmlns:a16="http://schemas.microsoft.com/office/drawing/2014/main" id="{85756472-E828-6430-CCC0-6164D5B45FD8}"/>
                  </a:ext>
                </a:extLst>
              </p:cNvPr>
              <p:cNvSpPr/>
              <p:nvPr/>
            </p:nvSpPr>
            <p:spPr>
              <a:xfrm rot="16200000">
                <a:off x="4585357" y="-168192"/>
                <a:ext cx="211380" cy="547765"/>
              </a:xfrm>
              <a:prstGeom prst="rect">
                <a:avLst/>
              </a:prstGeom>
              <a:solidFill>
                <a:srgbClr val="ED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8">
                <a:extLst>
                  <a:ext uri="{FF2B5EF4-FFF2-40B4-BE49-F238E27FC236}">
                    <a16:creationId xmlns:a16="http://schemas.microsoft.com/office/drawing/2014/main" id="{FE1129FB-C814-9D9A-23A2-C699AF1B92EA}"/>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9">
                <a:extLst>
                  <a:ext uri="{FF2B5EF4-FFF2-40B4-BE49-F238E27FC236}">
                    <a16:creationId xmlns:a16="http://schemas.microsoft.com/office/drawing/2014/main" id="{4ED0B218-B1D0-83F3-560E-EB4E31E05134}"/>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5" name="Rechthoek 39">
              <a:extLst>
                <a:ext uri="{FF2B5EF4-FFF2-40B4-BE49-F238E27FC236}">
                  <a16:creationId xmlns:a16="http://schemas.microsoft.com/office/drawing/2014/main" id="{8E3203B8-0FF6-D429-F346-6D8EB1C63F75}"/>
                </a:ext>
              </a:extLst>
            </p:cNvPr>
            <p:cNvSpPr/>
            <p:nvPr userDrawn="1"/>
          </p:nvSpPr>
          <p:spPr>
            <a:xfrm rot="16200000">
              <a:off x="9460936" y="-1454904"/>
              <a:ext cx="211382"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Tree>
    <p:extLst>
      <p:ext uri="{BB962C8B-B14F-4D97-AF65-F5344CB8AC3E}">
        <p14:creationId xmlns:p14="http://schemas.microsoft.com/office/powerpoint/2010/main" val="1804977523"/>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1_Titel en object">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934AE4FF-24AE-5545-B266-9061FD75A965}"/>
              </a:ext>
            </a:extLst>
          </p:cNvPr>
          <p:cNvSpPr>
            <a:spLocks noGrp="1"/>
          </p:cNvSpPr>
          <p:nvPr>
            <p:ph type="sldNum" sz="quarter" idx="12"/>
          </p:nvPr>
        </p:nvSpPr>
        <p:spPr>
          <a:xfrm>
            <a:off x="838200" y="6524368"/>
            <a:ext cx="504568" cy="197107"/>
          </a:xfrm>
          <a:prstGeom prst="rect">
            <a:avLst/>
          </a:prstGeom>
        </p:spPr>
        <p:txBody>
          <a:bodyPr anchor="ctr"/>
          <a:lstStyle>
            <a:lvl1pPr algn="l" eaLnBrk="1" fontAlgn="auto" hangingPunct="1">
              <a:spcBef>
                <a:spcPts val="0"/>
              </a:spcBef>
              <a:spcAft>
                <a:spcPts val="0"/>
              </a:spcAft>
              <a:defRPr sz="1400">
                <a:solidFill>
                  <a:srgbClr val="44A699"/>
                </a:solidFill>
                <a:latin typeface="Segoe UI Light" panose="020B0502040204020203" pitchFamily="34" charset="0"/>
                <a:cs typeface="Segoe UI Light" panose="020B0502040204020203" pitchFamily="34" charset="0"/>
              </a:defRPr>
            </a:lvl1pPr>
          </a:lstStyle>
          <a:p>
            <a:pPr>
              <a:defRPr/>
            </a:pPr>
            <a:fld id="{BDE9DC20-9653-E44F-AC2D-083B5C108754}" type="slidenum">
              <a:rPr lang="nl-NL" smtClean="0"/>
              <a:pPr>
                <a:defRPr/>
              </a:pPr>
              <a:t>‹nr.›</a:t>
            </a:fld>
            <a:endParaRPr lang="nl-NL"/>
          </a:p>
        </p:txBody>
      </p:sp>
      <p:sp>
        <p:nvSpPr>
          <p:cNvPr id="8" name="Tijdelijke aanduiding voor tekst 2">
            <a:extLst>
              <a:ext uri="{FF2B5EF4-FFF2-40B4-BE49-F238E27FC236}">
                <a16:creationId xmlns:a16="http://schemas.microsoft.com/office/drawing/2014/main" id="{BD6C71DA-E666-47FA-9A1C-546284BD9965}"/>
              </a:ext>
            </a:extLst>
          </p:cNvPr>
          <p:cNvSpPr>
            <a:spLocks noGrp="1" noChangeArrowheads="1"/>
          </p:cNvSpPr>
          <p:nvPr>
            <p:ph idx="1"/>
          </p:nvPr>
        </p:nvSpPr>
        <p:spPr bwMode="auto">
          <a:xfrm>
            <a:off x="838200" y="1441622"/>
            <a:ext cx="10515600" cy="4529395"/>
          </a:xfrm>
          <a:prstGeom prst="rect">
            <a:avLst/>
          </a:prstGeom>
          <a:solidFill>
            <a:schemeClr val="bg1">
              <a:alpha val="7882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Tekststijl van het model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10" name="Titel 1">
            <a:extLst>
              <a:ext uri="{FF2B5EF4-FFF2-40B4-BE49-F238E27FC236}">
                <a16:creationId xmlns:a16="http://schemas.microsoft.com/office/drawing/2014/main" id="{F28F1DF9-C4C9-4EBE-ABCD-8E4A2A6D44A8}"/>
              </a:ext>
            </a:extLst>
          </p:cNvPr>
          <p:cNvSpPr>
            <a:spLocks noGrp="1"/>
          </p:cNvSpPr>
          <p:nvPr>
            <p:ph type="title"/>
          </p:nvPr>
        </p:nvSpPr>
        <p:spPr>
          <a:xfrm>
            <a:off x="838200" y="643304"/>
            <a:ext cx="10515600" cy="718087"/>
          </a:xfrm>
        </p:spPr>
        <p:txBody>
          <a:bodyPr/>
          <a:lstStyle>
            <a:lvl1pPr>
              <a:defRPr sz="3200"/>
            </a:lvl1pPr>
          </a:lstStyle>
          <a:p>
            <a:r>
              <a:rPr lang="nl-NL"/>
              <a:t>Klik om stijl te bewerken</a:t>
            </a:r>
          </a:p>
        </p:txBody>
      </p:sp>
    </p:spTree>
    <p:extLst>
      <p:ext uri="{BB962C8B-B14F-4D97-AF65-F5344CB8AC3E}">
        <p14:creationId xmlns:p14="http://schemas.microsoft.com/office/powerpoint/2010/main" val="2269596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017930-9197-E0D1-A1DA-5E7F99E6021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5A6F88D-7558-B1EF-316A-C44343BD2556}"/>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CEBB2DA-9364-7748-0953-7B197E949CB3}"/>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58541C7D-D0B2-C9A9-C549-DDB072932FBD}"/>
              </a:ext>
            </a:extLst>
          </p:cNvPr>
          <p:cNvSpPr>
            <a:spLocks noGrp="1"/>
          </p:cNvSpPr>
          <p:nvPr>
            <p:ph type="dt" sz="half" idx="10"/>
          </p:nvPr>
        </p:nvSpPr>
        <p:spPr/>
        <p:txBody>
          <a:bodyPr/>
          <a:lstStyle/>
          <a:p>
            <a:fld id="{2595BEDB-B7CF-466C-8FBA-B144FADE8974}" type="datetimeFigureOut">
              <a:rPr lang="nl-NL" smtClean="0"/>
              <a:t>5-6-2025</a:t>
            </a:fld>
            <a:endParaRPr lang="nl-NL"/>
          </a:p>
        </p:txBody>
      </p:sp>
      <p:sp>
        <p:nvSpPr>
          <p:cNvPr id="6" name="Tijdelijke aanduiding voor voettekst 5">
            <a:extLst>
              <a:ext uri="{FF2B5EF4-FFF2-40B4-BE49-F238E27FC236}">
                <a16:creationId xmlns:a16="http://schemas.microsoft.com/office/drawing/2014/main" id="{F749AB8B-ABFA-EA3A-EFA9-FA724C5B063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17E8469-9FFC-D151-7B5B-5F88AF27728B}"/>
              </a:ext>
            </a:extLst>
          </p:cNvPr>
          <p:cNvSpPr>
            <a:spLocks noGrp="1"/>
          </p:cNvSpPr>
          <p:nvPr>
            <p:ph type="sldNum" sz="quarter" idx="12"/>
          </p:nvPr>
        </p:nvSpPr>
        <p:spPr/>
        <p:txBody>
          <a:bodyPr/>
          <a:lstStyle/>
          <a:p>
            <a:fld id="{68C4B985-2C99-4A00-B942-307A8E407159}" type="slidenum">
              <a:rPr lang="nl-NL" smtClean="0"/>
              <a:t>‹nr.›</a:t>
            </a:fld>
            <a:endParaRPr lang="nl-NL"/>
          </a:p>
        </p:txBody>
      </p:sp>
    </p:spTree>
    <p:extLst>
      <p:ext uri="{BB962C8B-B14F-4D97-AF65-F5344CB8AC3E}">
        <p14:creationId xmlns:p14="http://schemas.microsoft.com/office/powerpoint/2010/main" val="3443254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DA9D5A26-B4B5-47D7-AE48-D5B9A7EF728E}"/>
              </a:ext>
            </a:extLst>
          </p:cNvPr>
          <p:cNvSpPr>
            <a:spLocks noGrp="1"/>
          </p:cNvSpPr>
          <p:nvPr>
            <p:ph type="dt" sz="half" idx="10"/>
          </p:nvPr>
        </p:nvSpPr>
        <p:spPr/>
        <p:txBody>
          <a:bodyPr/>
          <a:lstStyle/>
          <a:p>
            <a:fld id="{731CD031-FC28-41D7-9493-FCE2B056A56B}" type="datetime4">
              <a:rPr lang="nl-NL" noProof="0" smtClean="0"/>
              <a:t>5 juni 2025</a:t>
            </a:fld>
            <a:endParaRPr lang="nl-NL" noProof="0"/>
          </a:p>
        </p:txBody>
      </p:sp>
      <p:sp>
        <p:nvSpPr>
          <p:cNvPr id="5" name="Tijdelijke aanduiding voor voettekst 4">
            <a:extLst>
              <a:ext uri="{FF2B5EF4-FFF2-40B4-BE49-F238E27FC236}">
                <a16:creationId xmlns:a16="http://schemas.microsoft.com/office/drawing/2014/main" id="{AA864317-6C6E-4970-8602-A0B2E6A8B1F6}"/>
              </a:ext>
            </a:extLst>
          </p:cNvPr>
          <p:cNvSpPr>
            <a:spLocks noGrp="1"/>
          </p:cNvSpPr>
          <p:nvPr>
            <p:ph type="ftr" sz="quarter" idx="11"/>
          </p:nvPr>
        </p:nvSpPr>
        <p:spPr/>
        <p:txBody>
          <a:bodyPr/>
          <a:lstStyle/>
          <a:p>
            <a:endParaRPr lang="nl-NL" noProof="0"/>
          </a:p>
        </p:txBody>
      </p:sp>
      <p:sp>
        <p:nvSpPr>
          <p:cNvPr id="6" name="Tijdelijke aanduiding voor dianummer 5">
            <a:extLst>
              <a:ext uri="{FF2B5EF4-FFF2-40B4-BE49-F238E27FC236}">
                <a16:creationId xmlns:a16="http://schemas.microsoft.com/office/drawing/2014/main" id="{6E939907-F15D-4115-88E8-76C634F9F890}"/>
              </a:ext>
            </a:extLst>
          </p:cNvPr>
          <p:cNvSpPr>
            <a:spLocks noGrp="1"/>
          </p:cNvSpPr>
          <p:nvPr>
            <p:ph type="sldNum" sz="quarter" idx="12"/>
          </p:nvPr>
        </p:nvSpPr>
        <p:spPr/>
        <p:txBody>
          <a:bodyPr/>
          <a:lstStyle/>
          <a:p>
            <a:fld id="{D7B5DC5B-6873-43DB-ADC7-B15ACCE0DFDB}" type="slidenum">
              <a:rPr lang="nl-NL" noProof="0" smtClean="0"/>
              <a:t>‹nr.›</a:t>
            </a:fld>
            <a:endParaRPr lang="nl-NL" noProof="0"/>
          </a:p>
        </p:txBody>
      </p:sp>
      <p:sp>
        <p:nvSpPr>
          <p:cNvPr id="7" name="Rechthoek: afgeronde hoeken 6">
            <a:extLst>
              <a:ext uri="{FF2B5EF4-FFF2-40B4-BE49-F238E27FC236}">
                <a16:creationId xmlns:a16="http://schemas.microsoft.com/office/drawing/2014/main" id="{C24349EC-F505-4EBC-BF90-1D8C86887469}"/>
              </a:ext>
            </a:extLst>
          </p:cNvPr>
          <p:cNvSpPr/>
          <p:nvPr userDrawn="1"/>
        </p:nvSpPr>
        <p:spPr>
          <a:xfrm>
            <a:off x="1" y="-491319"/>
            <a:ext cx="3411940" cy="300250"/>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r>
              <a:rPr lang="nl-NL" sz="1400" noProof="0"/>
              <a:t>Alleen titel</a:t>
            </a:r>
          </a:p>
        </p:txBody>
      </p:sp>
      <p:grpSp>
        <p:nvGrpSpPr>
          <p:cNvPr id="8" name="GRID" hidden="1">
            <a:extLst>
              <a:ext uri="{FF2B5EF4-FFF2-40B4-BE49-F238E27FC236}">
                <a16:creationId xmlns:a16="http://schemas.microsoft.com/office/drawing/2014/main" id="{A2B169BE-D9E7-473F-97E3-2BFAB571F7A4}"/>
              </a:ext>
            </a:extLst>
          </p:cNvPr>
          <p:cNvGrpSpPr/>
          <p:nvPr userDrawn="1"/>
        </p:nvGrpSpPr>
        <p:grpSpPr>
          <a:xfrm>
            <a:off x="0" y="0"/>
            <a:ext cx="12192000" cy="6858000"/>
            <a:chOff x="0" y="0"/>
            <a:chExt cx="12192000" cy="6858000"/>
          </a:xfrm>
        </p:grpSpPr>
        <p:sp>
          <p:nvSpPr>
            <p:cNvPr id="9" name="Rechthoek 8">
              <a:extLst>
                <a:ext uri="{FF2B5EF4-FFF2-40B4-BE49-F238E27FC236}">
                  <a16:creationId xmlns:a16="http://schemas.microsoft.com/office/drawing/2014/main" id="{2EC38E08-55EF-4F5F-8027-7310A7813F9D}"/>
                </a:ext>
              </a:extLst>
            </p:cNvPr>
            <p:cNvSpPr/>
            <p:nvPr userDrawn="1"/>
          </p:nvSpPr>
          <p:spPr>
            <a:xfrm>
              <a:off x="0" y="0"/>
              <a:ext cx="12192000" cy="64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sp>
          <p:nvSpPr>
            <p:cNvPr id="10" name="Rechthoek 9">
              <a:extLst>
                <a:ext uri="{FF2B5EF4-FFF2-40B4-BE49-F238E27FC236}">
                  <a16:creationId xmlns:a16="http://schemas.microsoft.com/office/drawing/2014/main" id="{D8DD2D10-F17C-4A00-9BA3-8D7C3246EC74}"/>
                </a:ext>
              </a:extLst>
            </p:cNvPr>
            <p:cNvSpPr/>
            <p:nvPr userDrawn="1"/>
          </p:nvSpPr>
          <p:spPr>
            <a:xfrm>
              <a:off x="0" y="0"/>
              <a:ext cx="648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sp>
          <p:nvSpPr>
            <p:cNvPr id="12" name="Rechthoek 11">
              <a:extLst>
                <a:ext uri="{FF2B5EF4-FFF2-40B4-BE49-F238E27FC236}">
                  <a16:creationId xmlns:a16="http://schemas.microsoft.com/office/drawing/2014/main" id="{5C04DD17-44F0-4FF3-9813-9A9C47D78F9B}"/>
                </a:ext>
              </a:extLst>
            </p:cNvPr>
            <p:cNvSpPr/>
            <p:nvPr userDrawn="1"/>
          </p:nvSpPr>
          <p:spPr>
            <a:xfrm>
              <a:off x="0" y="1064525"/>
              <a:ext cx="12192000" cy="36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sp>
          <p:nvSpPr>
            <p:cNvPr id="13" name="Rechthoek 12">
              <a:extLst>
                <a:ext uri="{FF2B5EF4-FFF2-40B4-BE49-F238E27FC236}">
                  <a16:creationId xmlns:a16="http://schemas.microsoft.com/office/drawing/2014/main" id="{1D27E87C-5ECA-489F-9145-5A88B2A352BD}"/>
                </a:ext>
              </a:extLst>
            </p:cNvPr>
            <p:cNvSpPr/>
            <p:nvPr userDrawn="1"/>
          </p:nvSpPr>
          <p:spPr>
            <a:xfrm>
              <a:off x="0" y="6498000"/>
              <a:ext cx="12192000" cy="36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sp>
          <p:nvSpPr>
            <p:cNvPr id="14" name="Rechthoek 13">
              <a:extLst>
                <a:ext uri="{FF2B5EF4-FFF2-40B4-BE49-F238E27FC236}">
                  <a16:creationId xmlns:a16="http://schemas.microsoft.com/office/drawing/2014/main" id="{8B324CB1-0B1B-48E2-B243-FB85385995E6}"/>
                </a:ext>
              </a:extLst>
            </p:cNvPr>
            <p:cNvSpPr/>
            <p:nvPr userDrawn="1"/>
          </p:nvSpPr>
          <p:spPr>
            <a:xfrm>
              <a:off x="0" y="5986208"/>
              <a:ext cx="12192000" cy="36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sp>
          <p:nvSpPr>
            <p:cNvPr id="15" name="Rechthoek 14">
              <a:extLst>
                <a:ext uri="{FF2B5EF4-FFF2-40B4-BE49-F238E27FC236}">
                  <a16:creationId xmlns:a16="http://schemas.microsoft.com/office/drawing/2014/main" id="{336D4EF6-84FE-414E-B828-F3EF75FF55F6}"/>
                </a:ext>
              </a:extLst>
            </p:cNvPr>
            <p:cNvSpPr/>
            <p:nvPr userDrawn="1"/>
          </p:nvSpPr>
          <p:spPr>
            <a:xfrm>
              <a:off x="11543999" y="0"/>
              <a:ext cx="648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grpSp>
    </p:spTree>
    <p:extLst>
      <p:ext uri="{BB962C8B-B14F-4D97-AF65-F5344CB8AC3E}">
        <p14:creationId xmlns:p14="http://schemas.microsoft.com/office/powerpoint/2010/main" val="392070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664495-076B-C987-7686-A9034D96AB5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6AF9A4A4-2D36-ED93-0875-4107AC2A11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ECCF27B-D834-99AA-BABA-866709B6D97F}"/>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BC10841F-ED54-024C-478E-406C11CCC8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DE8B55E-8BE1-02A8-9E99-9F445C8C4005}"/>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94C10E8D-4BC4-2F31-0341-9D01CD1B8620}"/>
              </a:ext>
            </a:extLst>
          </p:cNvPr>
          <p:cNvSpPr>
            <a:spLocks noGrp="1"/>
          </p:cNvSpPr>
          <p:nvPr>
            <p:ph type="dt" sz="half" idx="10"/>
          </p:nvPr>
        </p:nvSpPr>
        <p:spPr/>
        <p:txBody>
          <a:bodyPr/>
          <a:lstStyle/>
          <a:p>
            <a:fld id="{2595BEDB-B7CF-466C-8FBA-B144FADE8974}" type="datetimeFigureOut">
              <a:rPr lang="nl-NL" smtClean="0"/>
              <a:t>5-6-2025</a:t>
            </a:fld>
            <a:endParaRPr lang="nl-NL"/>
          </a:p>
        </p:txBody>
      </p:sp>
      <p:sp>
        <p:nvSpPr>
          <p:cNvPr id="8" name="Tijdelijke aanduiding voor voettekst 7">
            <a:extLst>
              <a:ext uri="{FF2B5EF4-FFF2-40B4-BE49-F238E27FC236}">
                <a16:creationId xmlns:a16="http://schemas.microsoft.com/office/drawing/2014/main" id="{D3BAF730-EEE0-7B7A-1E11-886C87CE02DD}"/>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00751558-02B8-4CEA-4CF5-24E3B117811E}"/>
              </a:ext>
            </a:extLst>
          </p:cNvPr>
          <p:cNvSpPr>
            <a:spLocks noGrp="1"/>
          </p:cNvSpPr>
          <p:nvPr>
            <p:ph type="sldNum" sz="quarter" idx="12"/>
          </p:nvPr>
        </p:nvSpPr>
        <p:spPr/>
        <p:txBody>
          <a:bodyPr/>
          <a:lstStyle/>
          <a:p>
            <a:fld id="{68C4B985-2C99-4A00-B942-307A8E407159}" type="slidenum">
              <a:rPr lang="nl-NL" smtClean="0"/>
              <a:t>‹nr.›</a:t>
            </a:fld>
            <a:endParaRPr lang="nl-NL"/>
          </a:p>
        </p:txBody>
      </p:sp>
    </p:spTree>
    <p:extLst>
      <p:ext uri="{BB962C8B-B14F-4D97-AF65-F5344CB8AC3E}">
        <p14:creationId xmlns:p14="http://schemas.microsoft.com/office/powerpoint/2010/main" val="1491902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6C5259-DE38-0E8D-8AA4-94A295D7CC8D}"/>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8006E265-11D0-E6A9-BFB3-7A81890AC007}"/>
              </a:ext>
            </a:extLst>
          </p:cNvPr>
          <p:cNvSpPr>
            <a:spLocks noGrp="1"/>
          </p:cNvSpPr>
          <p:nvPr>
            <p:ph type="dt" sz="half" idx="10"/>
          </p:nvPr>
        </p:nvSpPr>
        <p:spPr/>
        <p:txBody>
          <a:bodyPr/>
          <a:lstStyle/>
          <a:p>
            <a:fld id="{2595BEDB-B7CF-466C-8FBA-B144FADE8974}" type="datetimeFigureOut">
              <a:rPr lang="nl-NL" smtClean="0"/>
              <a:t>5-6-2025</a:t>
            </a:fld>
            <a:endParaRPr lang="nl-NL"/>
          </a:p>
        </p:txBody>
      </p:sp>
      <p:sp>
        <p:nvSpPr>
          <p:cNvPr id="4" name="Tijdelijke aanduiding voor voettekst 3">
            <a:extLst>
              <a:ext uri="{FF2B5EF4-FFF2-40B4-BE49-F238E27FC236}">
                <a16:creationId xmlns:a16="http://schemas.microsoft.com/office/drawing/2014/main" id="{281A6271-5688-ADA6-0E00-A3944208E18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BE075283-5E82-5374-A3A7-D59645EA864B}"/>
              </a:ext>
            </a:extLst>
          </p:cNvPr>
          <p:cNvSpPr>
            <a:spLocks noGrp="1"/>
          </p:cNvSpPr>
          <p:nvPr>
            <p:ph type="sldNum" sz="quarter" idx="12"/>
          </p:nvPr>
        </p:nvSpPr>
        <p:spPr/>
        <p:txBody>
          <a:bodyPr/>
          <a:lstStyle/>
          <a:p>
            <a:fld id="{68C4B985-2C99-4A00-B942-307A8E407159}" type="slidenum">
              <a:rPr lang="nl-NL" smtClean="0"/>
              <a:t>‹nr.›</a:t>
            </a:fld>
            <a:endParaRPr lang="nl-NL"/>
          </a:p>
        </p:txBody>
      </p:sp>
    </p:spTree>
    <p:extLst>
      <p:ext uri="{BB962C8B-B14F-4D97-AF65-F5344CB8AC3E}">
        <p14:creationId xmlns:p14="http://schemas.microsoft.com/office/powerpoint/2010/main" val="39111234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9" Type="http://schemas.openxmlformats.org/officeDocument/2006/relationships/oleObject" Target="../embeddings/oleObject1.bin"/><Relationship Id="rId21" Type="http://schemas.openxmlformats.org/officeDocument/2006/relationships/slideLayout" Target="../slideLayouts/slideLayout46.xml"/><Relationship Id="rId34" Type="http://schemas.openxmlformats.org/officeDocument/2006/relationships/slideLayout" Target="../slideLayouts/slideLayout59.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41" Type="http://schemas.openxmlformats.org/officeDocument/2006/relationships/image" Target="../media/image2.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37" Type="http://schemas.openxmlformats.org/officeDocument/2006/relationships/theme" Target="../theme/theme4.xml"/><Relationship Id="rId40" Type="http://schemas.openxmlformats.org/officeDocument/2006/relationships/image" Target="../media/image1.emf"/><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slideLayout" Target="../slideLayouts/slideLayout61.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8" Type="http://schemas.openxmlformats.org/officeDocument/2006/relationships/slideLayout" Target="../slideLayouts/slideLayout33.xml"/><Relationship Id="rId3" Type="http://schemas.openxmlformats.org/officeDocument/2006/relationships/slideLayout" Target="../slideLayouts/slideLayout28.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38" Type="http://schemas.openxmlformats.org/officeDocument/2006/relationships/tags" Target="../tags/tag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10" Type="http://schemas.openxmlformats.org/officeDocument/2006/relationships/theme" Target="../theme/theme5.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jdelijke aanduiding voor titel 1">
            <a:extLst>
              <a:ext uri="{FF2B5EF4-FFF2-40B4-BE49-F238E27FC236}">
                <a16:creationId xmlns:a16="http://schemas.microsoft.com/office/drawing/2014/main" id="{27E8B42A-C276-2B44-A9BC-F04C7CF84F7C}"/>
              </a:ext>
            </a:extLst>
          </p:cNvPr>
          <p:cNvSpPr>
            <a:spLocks noGrp="1" noChangeArrowheads="1"/>
          </p:cNvSpPr>
          <p:nvPr>
            <p:ph type="title"/>
          </p:nvPr>
        </p:nvSpPr>
        <p:spPr bwMode="auto">
          <a:xfrm>
            <a:off x="838200" y="681037"/>
            <a:ext cx="10515600" cy="6554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stijl te bewerken</a:t>
            </a:r>
          </a:p>
        </p:txBody>
      </p:sp>
      <p:sp>
        <p:nvSpPr>
          <p:cNvPr id="1027" name="Tijdelijke aanduiding voor tekst 2">
            <a:extLst>
              <a:ext uri="{FF2B5EF4-FFF2-40B4-BE49-F238E27FC236}">
                <a16:creationId xmlns:a16="http://schemas.microsoft.com/office/drawing/2014/main" id="{F91A86FC-2F6C-324C-A1AD-AB96A082EA68}"/>
              </a:ext>
            </a:extLst>
          </p:cNvPr>
          <p:cNvSpPr>
            <a:spLocks noGrp="1" noChangeArrowheads="1"/>
          </p:cNvSpPr>
          <p:nvPr>
            <p:ph type="body" idx="1"/>
          </p:nvPr>
        </p:nvSpPr>
        <p:spPr bwMode="auto">
          <a:xfrm>
            <a:off x="838200" y="1416908"/>
            <a:ext cx="10515600" cy="4760055"/>
          </a:xfrm>
          <a:prstGeom prst="rect">
            <a:avLst/>
          </a:prstGeom>
          <a:solidFill>
            <a:schemeClr val="bg1">
              <a:alpha val="7882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Tekststijl van het model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4" name="Rectangle 3">
            <a:extLst>
              <a:ext uri="{FF2B5EF4-FFF2-40B4-BE49-F238E27FC236}">
                <a16:creationId xmlns:a16="http://schemas.microsoft.com/office/drawing/2014/main" id="{E153CD09-4E1C-40EA-A506-7671C123ACA3}"/>
              </a:ext>
            </a:extLst>
          </p:cNvPr>
          <p:cNvSpPr/>
          <p:nvPr userDrawn="1"/>
        </p:nvSpPr>
        <p:spPr>
          <a:xfrm>
            <a:off x="12671789" y="575033"/>
            <a:ext cx="1496698" cy="1223104"/>
          </a:xfrm>
          <a:prstGeom prst="rect">
            <a:avLst/>
          </a:prstGeom>
          <a:gradFill>
            <a:gsLst>
              <a:gs pos="100000">
                <a:srgbClr val="29235C"/>
              </a:gs>
              <a:gs pos="19000">
                <a:srgbClr val="00A19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2" name="Group 1">
            <a:extLst>
              <a:ext uri="{FF2B5EF4-FFF2-40B4-BE49-F238E27FC236}">
                <a16:creationId xmlns:a16="http://schemas.microsoft.com/office/drawing/2014/main" id="{69D4E7AB-55B2-46A3-9C5E-027A8F383D7B}"/>
              </a:ext>
            </a:extLst>
          </p:cNvPr>
          <p:cNvGrpSpPr/>
          <p:nvPr userDrawn="1"/>
        </p:nvGrpSpPr>
        <p:grpSpPr>
          <a:xfrm>
            <a:off x="12671789" y="1873549"/>
            <a:ext cx="1498287" cy="577419"/>
            <a:chOff x="12671789" y="1873550"/>
            <a:chExt cx="1400445" cy="539712"/>
          </a:xfrm>
        </p:grpSpPr>
        <p:sp>
          <p:nvSpPr>
            <p:cNvPr id="5" name="Rectangle 4">
              <a:extLst>
                <a:ext uri="{FF2B5EF4-FFF2-40B4-BE49-F238E27FC236}">
                  <a16:creationId xmlns:a16="http://schemas.microsoft.com/office/drawing/2014/main" id="{81AEE327-F1EE-4907-9944-51564AE25A83}"/>
                </a:ext>
              </a:extLst>
            </p:cNvPr>
            <p:cNvSpPr/>
            <p:nvPr userDrawn="1"/>
          </p:nvSpPr>
          <p:spPr>
            <a:xfrm>
              <a:off x="12671789" y="1873550"/>
              <a:ext cx="660438" cy="5397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NL"/>
            </a:p>
          </p:txBody>
        </p:sp>
        <p:sp>
          <p:nvSpPr>
            <p:cNvPr id="6" name="Rectangle 5">
              <a:extLst>
                <a:ext uri="{FF2B5EF4-FFF2-40B4-BE49-F238E27FC236}">
                  <a16:creationId xmlns:a16="http://schemas.microsoft.com/office/drawing/2014/main" id="{5552A841-BBCC-4857-91E4-AA25D0A698B6}"/>
                </a:ext>
              </a:extLst>
            </p:cNvPr>
            <p:cNvSpPr/>
            <p:nvPr userDrawn="1"/>
          </p:nvSpPr>
          <p:spPr>
            <a:xfrm>
              <a:off x="13411795" y="1873550"/>
              <a:ext cx="660439" cy="5397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NL"/>
            </a:p>
          </p:txBody>
        </p:sp>
      </p:grpSp>
    </p:spTree>
    <p:extLst>
      <p:ext uri="{BB962C8B-B14F-4D97-AF65-F5344CB8AC3E}">
        <p14:creationId xmlns:p14="http://schemas.microsoft.com/office/powerpoint/2010/main" val="3742112712"/>
      </p:ext>
    </p:extLst>
  </p:cSld>
  <p:clrMap bg1="lt1" tx1="dk1" bg2="lt2" tx2="dk2" accent1="accent1" accent2="accent2" accent3="accent3" accent4="accent4" accent5="accent5" accent6="accent6" hlink="hlink" folHlink="folHlink"/>
  <p:sldLayoutIdLst>
    <p:sldLayoutId id="2147483685" r:id="rId1"/>
    <p:sldLayoutId id="2147483684" r:id="rId2"/>
    <p:sldLayoutId id="2147483791" r:id="rId3"/>
  </p:sldLayoutIdLst>
  <p:hf hdr="0" ftr="0" dt="0"/>
  <p:txStyles>
    <p:titleStyle>
      <a:lvl1pPr algn="l" rtl="0" eaLnBrk="1" fontAlgn="base" hangingPunct="1">
        <a:lnSpc>
          <a:spcPct val="90000"/>
        </a:lnSpc>
        <a:spcBef>
          <a:spcPct val="0"/>
        </a:spcBef>
        <a:spcAft>
          <a:spcPct val="0"/>
        </a:spcAft>
        <a:defRPr lang="nl-NL" altLang="nl-NL" sz="3200" kern="1200" dirty="0">
          <a:solidFill>
            <a:srgbClr val="00617B"/>
          </a:solidFill>
          <a:latin typeface="Segoe UI Light" panose="020B0502040204020203" pitchFamily="34" charset="0"/>
          <a:ea typeface="+mj-ea"/>
          <a:cs typeface="Segoe UI Light" panose="020B0502040204020203" pitchFamily="34" charset="0"/>
        </a:defRPr>
      </a:lvl1pPr>
      <a:lvl2pPr algn="l" rtl="0" eaLnBrk="1" fontAlgn="base" hangingPunct="1">
        <a:lnSpc>
          <a:spcPct val="90000"/>
        </a:lnSpc>
        <a:spcBef>
          <a:spcPct val="0"/>
        </a:spcBef>
        <a:spcAft>
          <a:spcPct val="0"/>
        </a:spcAft>
        <a:defRPr sz="3600">
          <a:solidFill>
            <a:srgbClr val="00617B"/>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3600">
          <a:solidFill>
            <a:srgbClr val="00617B"/>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3600">
          <a:solidFill>
            <a:srgbClr val="00617B"/>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3600">
          <a:solidFill>
            <a:srgbClr val="00617B"/>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3600">
          <a:solidFill>
            <a:srgbClr val="00617B"/>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3600">
          <a:solidFill>
            <a:srgbClr val="00617B"/>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3600">
          <a:solidFill>
            <a:srgbClr val="00617B"/>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3600">
          <a:solidFill>
            <a:srgbClr val="00617B"/>
          </a:solidFill>
          <a:latin typeface="Arial" panose="020B0604020202020204" pitchFamily="34" charset="0"/>
          <a:cs typeface="Arial" panose="020B0604020202020204" pitchFamily="34" charset="0"/>
        </a:defRPr>
      </a:lvl9pPr>
    </p:titleStyle>
    <p:bodyStyle>
      <a:lvl1pPr marL="228600" indent="-228600" algn="l" rtl="0" eaLnBrk="1" fontAlgn="base" hangingPunct="1">
        <a:lnSpc>
          <a:spcPct val="125000"/>
        </a:lnSpc>
        <a:spcBef>
          <a:spcPts val="1000"/>
        </a:spcBef>
        <a:spcAft>
          <a:spcPct val="0"/>
        </a:spcAft>
        <a:buFont typeface="Arial" panose="020B0604020202020204" pitchFamily="34" charset="0"/>
        <a:buChar char="•"/>
        <a:defRPr sz="1600" kern="1200">
          <a:solidFill>
            <a:srgbClr val="00617B"/>
          </a:solidFill>
          <a:latin typeface="Segoe UI Light" panose="020B0502040204020203" pitchFamily="34" charset="0"/>
          <a:ea typeface="+mn-ea"/>
          <a:cs typeface="Segoe UI Light" panose="020B0502040204020203" pitchFamily="34" charset="0"/>
        </a:defRPr>
      </a:lvl1pPr>
      <a:lvl2pPr marL="685800" indent="-228600" algn="l" rtl="0" eaLnBrk="1" fontAlgn="base" hangingPunct="1">
        <a:lnSpc>
          <a:spcPct val="125000"/>
        </a:lnSpc>
        <a:spcBef>
          <a:spcPts val="500"/>
        </a:spcBef>
        <a:spcAft>
          <a:spcPct val="0"/>
        </a:spcAft>
        <a:buFont typeface="Arial" panose="020B0604020202020204" pitchFamily="34" charset="0"/>
        <a:buChar char="•"/>
        <a:defRPr sz="1600" kern="1200">
          <a:solidFill>
            <a:srgbClr val="00617B"/>
          </a:solidFill>
          <a:latin typeface="Segoe UI Light" panose="020B0502040204020203" pitchFamily="34" charset="0"/>
          <a:ea typeface="+mn-ea"/>
          <a:cs typeface="Segoe UI Light" panose="020B0502040204020203" pitchFamily="34" charset="0"/>
        </a:defRPr>
      </a:lvl2pPr>
      <a:lvl3pPr marL="1143000" indent="-228600" algn="l" rtl="0" eaLnBrk="1" fontAlgn="base" hangingPunct="1">
        <a:lnSpc>
          <a:spcPct val="125000"/>
        </a:lnSpc>
        <a:spcBef>
          <a:spcPts val="500"/>
        </a:spcBef>
        <a:spcAft>
          <a:spcPct val="0"/>
        </a:spcAft>
        <a:buFont typeface="Arial" panose="020B0604020202020204" pitchFamily="34" charset="0"/>
        <a:buChar char="•"/>
        <a:defRPr sz="1400" kern="1200">
          <a:solidFill>
            <a:srgbClr val="00617B"/>
          </a:solidFill>
          <a:latin typeface="Segoe UI Light" panose="020B0502040204020203" pitchFamily="34" charset="0"/>
          <a:ea typeface="+mn-ea"/>
          <a:cs typeface="Segoe UI Light" panose="020B0502040204020203" pitchFamily="34" charset="0"/>
        </a:defRPr>
      </a:lvl3pPr>
      <a:lvl4pPr marL="1600200" indent="-228600" algn="l" rtl="0" eaLnBrk="1" fontAlgn="base" hangingPunct="1">
        <a:lnSpc>
          <a:spcPct val="125000"/>
        </a:lnSpc>
        <a:spcBef>
          <a:spcPts val="500"/>
        </a:spcBef>
        <a:spcAft>
          <a:spcPct val="0"/>
        </a:spcAft>
        <a:buFont typeface="Arial" panose="020B0604020202020204" pitchFamily="34" charset="0"/>
        <a:buChar char="•"/>
        <a:defRPr sz="1200" kern="1200">
          <a:solidFill>
            <a:srgbClr val="00617B"/>
          </a:solidFill>
          <a:latin typeface="Segoe UI Light" panose="020B0502040204020203" pitchFamily="34" charset="0"/>
          <a:ea typeface="+mn-ea"/>
          <a:cs typeface="Segoe UI Light" panose="020B0502040204020203" pitchFamily="34" charset="0"/>
        </a:defRPr>
      </a:lvl4pPr>
      <a:lvl5pPr marL="2057400" indent="-228600" algn="l" rtl="0" eaLnBrk="1" fontAlgn="base" hangingPunct="1">
        <a:lnSpc>
          <a:spcPct val="125000"/>
        </a:lnSpc>
        <a:spcBef>
          <a:spcPts val="500"/>
        </a:spcBef>
        <a:spcAft>
          <a:spcPct val="0"/>
        </a:spcAft>
        <a:buFont typeface="Arial" panose="020B0604020202020204" pitchFamily="34" charset="0"/>
        <a:buChar char="•"/>
        <a:defRPr sz="1200" kern="1200">
          <a:solidFill>
            <a:srgbClr val="00617B"/>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0EEEDBD-6A10-4199-260B-3B728EB905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527BF85-1E2D-5C59-4907-6DA79CE528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4B4A76D-E968-9034-B042-1F0DE6AFB5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95BEDB-B7CF-466C-8FBA-B144FADE8974}" type="datetimeFigureOut">
              <a:rPr lang="nl-NL" smtClean="0"/>
              <a:t>5-6-2025</a:t>
            </a:fld>
            <a:endParaRPr lang="nl-NL" dirty="0"/>
          </a:p>
        </p:txBody>
      </p:sp>
      <p:sp>
        <p:nvSpPr>
          <p:cNvPr id="5" name="Tijdelijke aanduiding voor voettekst 4">
            <a:extLst>
              <a:ext uri="{FF2B5EF4-FFF2-40B4-BE49-F238E27FC236}">
                <a16:creationId xmlns:a16="http://schemas.microsoft.com/office/drawing/2014/main" id="{283786F8-9645-BD21-47F1-586B98B6BC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Tijdelijke aanduiding voor dianummer 5">
            <a:extLst>
              <a:ext uri="{FF2B5EF4-FFF2-40B4-BE49-F238E27FC236}">
                <a16:creationId xmlns:a16="http://schemas.microsoft.com/office/drawing/2014/main" id="{6A2B6874-D0BF-30C4-9E4A-7118340CCC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C4B985-2C99-4A00-B942-307A8E407159}" type="slidenum">
              <a:rPr lang="nl-NL" smtClean="0"/>
              <a:t>‹nr.›</a:t>
            </a:fld>
            <a:endParaRPr lang="nl-NL" dirty="0"/>
          </a:p>
        </p:txBody>
      </p:sp>
    </p:spTree>
    <p:extLst>
      <p:ext uri="{BB962C8B-B14F-4D97-AF65-F5344CB8AC3E}">
        <p14:creationId xmlns:p14="http://schemas.microsoft.com/office/powerpoint/2010/main" val="116299835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de-D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A953BDC-9EAE-49FE-9892-958C9F845175}" type="datetimeFigureOut">
              <a:rPr lang="de-DE" smtClean="0"/>
              <a:t>05.06.2025</a:t>
            </a:fld>
            <a:endParaRPr lang="de-DE" dirty="0"/>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dirty="0"/>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CD814C8-F66B-4915-9FEC-D62A1DED085F}" type="slidenum">
              <a:rPr lang="de-DE" smtClean="0"/>
              <a:t>‹nr.›</a:t>
            </a:fld>
            <a:endParaRPr lang="de-DE" dirty="0"/>
          </a:p>
        </p:txBody>
      </p:sp>
    </p:spTree>
    <p:extLst>
      <p:ext uri="{BB962C8B-B14F-4D97-AF65-F5344CB8AC3E}">
        <p14:creationId xmlns:p14="http://schemas.microsoft.com/office/powerpoint/2010/main" val="158813859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49D25B70-DCD3-ECDA-5F76-FD6FB6D187BC}"/>
              </a:ext>
            </a:extLst>
          </p:cNvPr>
          <p:cNvGraphicFramePr>
            <a:graphicFrameLocks noChangeAspect="1"/>
          </p:cNvGraphicFramePr>
          <p:nvPr userDrawn="1">
            <p:custDataLst>
              <p:tags r:id="rId38"/>
            </p:custDataLst>
            <p:extLst>
              <p:ext uri="{D42A27DB-BD31-4B8C-83A1-F6EECF244321}">
                <p14:modId xmlns:p14="http://schemas.microsoft.com/office/powerpoint/2010/main" val="32232366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9" imgW="484" imgH="484" progId="TCLayout.ActiveDocument.1">
                  <p:embed/>
                </p:oleObj>
              </mc:Choice>
              <mc:Fallback>
                <p:oleObj name="think-cell Slide" r:id="rId39" imgW="484" imgH="484" progId="TCLayout.ActiveDocument.1">
                  <p:embed/>
                  <p:pic>
                    <p:nvPicPr>
                      <p:cNvPr id="5" name="think-cell data - do not delete" hidden="1">
                        <a:extLst>
                          <a:ext uri="{FF2B5EF4-FFF2-40B4-BE49-F238E27FC236}">
                            <a16:creationId xmlns:a16="http://schemas.microsoft.com/office/drawing/2014/main" id="{49D25B70-DCD3-ECDA-5F76-FD6FB6D187BC}"/>
                          </a:ext>
                        </a:extLst>
                      </p:cNvPr>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2" name="Tijdelijke aanduiding voor titel 1"/>
          <p:cNvSpPr>
            <a:spLocks noGrp="1"/>
          </p:cNvSpPr>
          <p:nvPr>
            <p:ph type="title"/>
          </p:nvPr>
        </p:nvSpPr>
        <p:spPr>
          <a:xfrm>
            <a:off x="635001" y="1052515"/>
            <a:ext cx="10923588" cy="948047"/>
          </a:xfrm>
          <a:prstGeom prst="rect">
            <a:avLst/>
          </a:prstGeom>
        </p:spPr>
        <p:txBody>
          <a:bodyPr vert="horz" lIns="91440" tIns="45720" rIns="91440" bIns="4572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635001"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4" name="Tijdelijke aanduiding voor voettekst 4"/>
          <p:cNvSpPr>
            <a:spLocks noGrp="1"/>
          </p:cNvSpPr>
          <p:nvPr>
            <p:ph type="ftr" sz="quarter" idx="3"/>
          </p:nvPr>
        </p:nvSpPr>
        <p:spPr>
          <a:xfrm>
            <a:off x="634999" y="6221414"/>
            <a:ext cx="5003801" cy="322075"/>
          </a:xfrm>
          <a:prstGeom prst="rect">
            <a:avLst/>
          </a:prstGeom>
        </p:spPr>
        <p:txBody>
          <a:bodyPr vert="horz" lIns="91440" tIns="45720" rIns="91440" bIns="45720" rtlCol="0" anchor="b" anchorCtr="0"/>
          <a:lstStyle>
            <a:lvl1pPr algn="l">
              <a:defRPr sz="1051">
                <a:solidFill>
                  <a:schemeClr val="bg1">
                    <a:lumMod val="65000"/>
                  </a:schemeClr>
                </a:solidFill>
              </a:defRPr>
            </a:lvl1pPr>
          </a:lstStyle>
          <a:p>
            <a:r>
              <a:rPr lang="nl-NL" dirty="0"/>
              <a:t>Innovatie Voorstel GDI</a:t>
            </a:r>
          </a:p>
        </p:txBody>
      </p:sp>
      <p:sp>
        <p:nvSpPr>
          <p:cNvPr id="15" name="Tijdelijke aanduiding voor dianummer 5"/>
          <p:cNvSpPr>
            <a:spLocks noGrp="1"/>
          </p:cNvSpPr>
          <p:nvPr>
            <p:ph type="sldNum" sz="quarter" idx="4"/>
          </p:nvPr>
        </p:nvSpPr>
        <p:spPr>
          <a:xfrm>
            <a:off x="6553201" y="6221414"/>
            <a:ext cx="5005388" cy="322075"/>
          </a:xfrm>
          <a:prstGeom prst="rect">
            <a:avLst/>
          </a:prstGeom>
        </p:spPr>
        <p:txBody>
          <a:bodyPr vert="horz" lIns="91440" tIns="45720" rIns="0" bIns="45720" rtlCol="0" anchor="b" anchorCtr="0"/>
          <a:lstStyle>
            <a:lvl1pPr algn="r">
              <a:defRPr sz="1051">
                <a:solidFill>
                  <a:schemeClr val="bg1">
                    <a:lumMod val="65000"/>
                  </a:schemeClr>
                </a:solidFill>
              </a:defRPr>
            </a:lvl1pPr>
          </a:lstStyle>
          <a:p>
            <a:fld id="{10A0A6AF-03C5-477E-939A-E28F7E7F05EA}" type="slidenum">
              <a:rPr lang="nl-NL" smtClean="0"/>
              <a:pPr/>
              <a:t>‹nr.›</a:t>
            </a:fld>
            <a:endParaRPr lang="nl-NL" dirty="0"/>
          </a:p>
        </p:txBody>
      </p:sp>
      <p:pic>
        <p:nvPicPr>
          <p:cNvPr id="8" name="Afbeelding 7" descr="RO_vervolgpagina_Logo_2_RGB_pos__aangepast.png"/>
          <p:cNvPicPr>
            <a:picLocks noChangeAspect="1"/>
          </p:cNvPicPr>
          <p:nvPr/>
        </p:nvPicPr>
        <p:blipFill>
          <a:blip r:embed="rId41"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1256022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 id="2147483755" r:id="rId30"/>
    <p:sldLayoutId id="2147483756" r:id="rId31"/>
    <p:sldLayoutId id="2147483757" r:id="rId32"/>
    <p:sldLayoutId id="2147483758" r:id="rId33"/>
    <p:sldLayoutId id="2147483759" r:id="rId34"/>
    <p:sldLayoutId id="2147483760" r:id="rId35"/>
    <p:sldLayoutId id="2147483761" r:id="rId36"/>
  </p:sldLayoutIdLst>
  <p:hf hdr="0" dt="0"/>
  <p:txStyles>
    <p:titleStyle>
      <a:lvl1pPr algn="l" defTabSz="914422"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8" indent="-316808" algn="l" defTabSz="914422"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17" indent="-316808" algn="l" defTabSz="914422" rtl="0" eaLnBrk="1" latinLnBrk="0" hangingPunct="1">
        <a:lnSpc>
          <a:spcPct val="90000"/>
        </a:lnSpc>
        <a:spcBef>
          <a:spcPts val="1001"/>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24" indent="-316808" algn="l" defTabSz="914422" rtl="0" eaLnBrk="1" latinLnBrk="0" hangingPunct="1">
        <a:lnSpc>
          <a:spcPct val="90000"/>
        </a:lnSpc>
        <a:spcBef>
          <a:spcPts val="800"/>
        </a:spcBef>
        <a:buClr>
          <a:schemeClr val="tx2"/>
        </a:buClr>
        <a:buFont typeface="Wingdings" panose="05000000000000000000" pitchFamily="2" charset="2"/>
        <a:buChar char="§"/>
        <a:defRPr sz="1801" kern="1200">
          <a:solidFill>
            <a:schemeClr val="tx1"/>
          </a:solidFill>
          <a:latin typeface="+mn-lt"/>
          <a:ea typeface="+mn-ea"/>
          <a:cs typeface="+mn-cs"/>
        </a:defRPr>
      </a:lvl3pPr>
      <a:lvl4pPr marL="1260032" indent="-316808" algn="l" defTabSz="914422" rtl="0" eaLnBrk="1" latinLnBrk="0" hangingPunct="1">
        <a:lnSpc>
          <a:spcPct val="90000"/>
        </a:lnSpc>
        <a:spcBef>
          <a:spcPts val="601"/>
        </a:spcBef>
        <a:buClr>
          <a:schemeClr val="tx2"/>
        </a:buClr>
        <a:buFont typeface="Arial" panose="020B0604020202020204" pitchFamily="34" charset="0"/>
        <a:buChar char="•"/>
        <a:defRPr sz="1801" kern="1200">
          <a:solidFill>
            <a:schemeClr val="tx1"/>
          </a:solidFill>
          <a:latin typeface="+mn-lt"/>
          <a:ea typeface="+mn-ea"/>
          <a:cs typeface="+mn-cs"/>
        </a:defRPr>
      </a:lvl4pPr>
      <a:lvl5pPr marL="1576839" indent="-316808" algn="l" defTabSz="914422" rtl="0" eaLnBrk="1" latinLnBrk="0" hangingPunct="1">
        <a:lnSpc>
          <a:spcPct val="90000"/>
        </a:lnSpc>
        <a:spcBef>
          <a:spcPts val="601"/>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49" indent="-316808" algn="l" defTabSz="914422" rtl="0" eaLnBrk="1" latinLnBrk="0" hangingPunct="1">
        <a:lnSpc>
          <a:spcPct val="90000"/>
        </a:lnSpc>
        <a:spcBef>
          <a:spcPts val="601"/>
        </a:spcBef>
        <a:buFont typeface="Arial" panose="020B0604020202020204" pitchFamily="34" charset="0"/>
        <a:buChar char="•"/>
        <a:defRPr sz="1401" kern="1200">
          <a:solidFill>
            <a:schemeClr val="tx1">
              <a:lumMod val="50000"/>
              <a:lumOff val="50000"/>
            </a:schemeClr>
          </a:solidFill>
          <a:latin typeface="+mn-lt"/>
          <a:ea typeface="+mn-ea"/>
          <a:cs typeface="+mn-cs"/>
        </a:defRPr>
      </a:lvl6pPr>
      <a:lvl7pPr marL="72003" indent="-72003" algn="l" defTabSz="914422" rtl="0" eaLnBrk="1" latinLnBrk="0" hangingPunct="1">
        <a:lnSpc>
          <a:spcPct val="90000"/>
        </a:lnSpc>
        <a:spcBef>
          <a:spcPts val="601"/>
        </a:spcBef>
        <a:buSzPct val="25000"/>
        <a:buFont typeface="Verdana" panose="020B0604030504040204" pitchFamily="34" charset="0"/>
        <a:buChar char=" "/>
        <a:defRPr sz="1200" b="1" i="0" kern="1200">
          <a:solidFill>
            <a:schemeClr val="tx2"/>
          </a:solidFill>
          <a:latin typeface="+mn-lt"/>
          <a:ea typeface="+mn-ea"/>
          <a:cs typeface="+mn-cs"/>
        </a:defRPr>
      </a:lvl7pPr>
      <a:lvl8pPr marL="72003" indent="-72003" algn="l" defTabSz="914422" rtl="0" eaLnBrk="1" latinLnBrk="0" hangingPunct="1">
        <a:lnSpc>
          <a:spcPct val="90000"/>
        </a:lnSpc>
        <a:spcBef>
          <a:spcPts val="601"/>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6" indent="-144004" algn="l" defTabSz="914422" rtl="0" eaLnBrk="1" latinLnBrk="0" hangingPunct="1">
        <a:lnSpc>
          <a:spcPct val="90000"/>
        </a:lnSpc>
        <a:spcBef>
          <a:spcPts val="601"/>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2">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0">
          <p15:clr>
            <a:srgbClr val="F26B43"/>
          </p15:clr>
        </p15:guide>
        <p15:guide id="17" orient="horz" pos="66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4" name="Group 4"/>
          <p:cNvGrpSpPr/>
          <p:nvPr/>
        </p:nvGrpSpPr>
        <p:grpSpPr>
          <a:xfrm>
            <a:off x="698501" y="5884314"/>
            <a:ext cx="1454912" cy="577167"/>
            <a:chOff x="0" y="0"/>
            <a:chExt cx="1454911" cy="577165"/>
          </a:xfrm>
        </p:grpSpPr>
        <p:sp>
          <p:nvSpPr>
            <p:cNvPr id="36"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dirty="0"/>
            </a:p>
          </p:txBody>
        </p:sp>
        <p:sp>
          <p:nvSpPr>
            <p:cNvPr id="37"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dirty="0"/>
            </a:p>
          </p:txBody>
        </p:sp>
        <p:sp>
          <p:nvSpPr>
            <p:cNvPr id="38"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dirty="0"/>
            </a:p>
          </p:txBody>
        </p:sp>
        <p:sp>
          <p:nvSpPr>
            <p:cNvPr id="39"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dirty="0"/>
            </a:p>
          </p:txBody>
        </p:sp>
        <p:sp>
          <p:nvSpPr>
            <p:cNvPr id="40"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dirty="0"/>
            </a:p>
          </p:txBody>
        </p:sp>
        <p:sp>
          <p:nvSpPr>
            <p:cNvPr id="41"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dirty="0"/>
            </a:p>
          </p:txBody>
        </p:sp>
        <p:sp>
          <p:nvSpPr>
            <p:cNvPr id="42"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dirty="0"/>
            </a:p>
          </p:txBody>
        </p:sp>
        <p:sp>
          <p:nvSpPr>
            <p:cNvPr id="43"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dirty="0"/>
            </a:p>
          </p:txBody>
        </p:sp>
      </p:grpSp>
      <p:sp>
        <p:nvSpPr>
          <p:cNvPr id="46" name="Tekstvak 4"/>
          <p:cNvSpPr txBox="1"/>
          <p:nvPr/>
        </p:nvSpPr>
        <p:spPr>
          <a:xfrm>
            <a:off x="34969" y="-662297"/>
            <a:ext cx="12100562" cy="46166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dirty="0">
                <a:solidFill>
                  <a:schemeClr val="tx1"/>
                </a:solidFill>
              </a:rPr>
              <a:t>Logo (</a:t>
            </a:r>
            <a:r>
              <a:rPr dirty="0" err="1">
                <a:solidFill>
                  <a:schemeClr val="tx1"/>
                </a:solidFill>
              </a:rPr>
              <a:t>Animatie</a:t>
            </a:r>
            <a:r>
              <a:rPr dirty="0">
                <a:solidFill>
                  <a:schemeClr val="tx1"/>
                </a:solidFill>
              </a:rPr>
              <a:t>)</a:t>
            </a:r>
          </a:p>
        </p:txBody>
      </p:sp>
      <p:sp>
        <p:nvSpPr>
          <p:cNvPr id="68" name="Title Text"/>
          <p:cNvSpPr txBox="1">
            <a:spLocks noGrp="1"/>
          </p:cNvSpPr>
          <p:nvPr>
            <p:ph type="title"/>
          </p:nvPr>
        </p:nvSpPr>
        <p:spPr>
          <a:xfrm>
            <a:off x="609600" y="274637"/>
            <a:ext cx="10972800" cy="132556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lstStyle/>
          <a:p>
            <a:r>
              <a:t>Title Text</a:t>
            </a:r>
          </a:p>
        </p:txBody>
      </p:sp>
      <p:grpSp>
        <p:nvGrpSpPr>
          <p:cNvPr id="2" name="Group 1">
            <a:extLst>
              <a:ext uri="{FF2B5EF4-FFF2-40B4-BE49-F238E27FC236}">
                <a16:creationId xmlns:a16="http://schemas.microsoft.com/office/drawing/2014/main" id="{761A80FD-2CA8-17DE-01B0-6834BDEB2B59}"/>
              </a:ext>
            </a:extLst>
          </p:cNvPr>
          <p:cNvGrpSpPr/>
          <p:nvPr userDrawn="1"/>
        </p:nvGrpSpPr>
        <p:grpSpPr>
          <a:xfrm>
            <a:off x="2982510" y="-1286712"/>
            <a:ext cx="6858001" cy="592943"/>
            <a:chOff x="2982510" y="-1286712"/>
            <a:chExt cx="6858001" cy="592943"/>
          </a:xfrm>
        </p:grpSpPr>
        <p:sp>
          <p:nvSpPr>
            <p:cNvPr id="3" name="Rechthoek 36">
              <a:extLst>
                <a:ext uri="{FF2B5EF4-FFF2-40B4-BE49-F238E27FC236}">
                  <a16:creationId xmlns:a16="http://schemas.microsoft.com/office/drawing/2014/main" id="{6E531BAD-BA54-79AF-6F09-ECD85125907A}"/>
                </a:ext>
              </a:extLst>
            </p:cNvPr>
            <p:cNvSpPr/>
            <p:nvPr/>
          </p:nvSpPr>
          <p:spPr>
            <a:xfrm rot="16200000">
              <a:off x="6254550" y="-4279730"/>
              <a:ext cx="313921" cy="6858001"/>
            </a:xfrm>
            <a:prstGeom prst="rect">
              <a:avLst/>
            </a:prstGeom>
            <a:solidFill>
              <a:srgbClr val="00A6D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4" name="Groep 8">
              <a:extLst>
                <a:ext uri="{FF2B5EF4-FFF2-40B4-BE49-F238E27FC236}">
                  <a16:creationId xmlns:a16="http://schemas.microsoft.com/office/drawing/2014/main" id="{33E21D9E-B033-D6A4-2D4E-E7C3BC29BE32}"/>
                </a:ext>
              </a:extLst>
            </p:cNvPr>
            <p:cNvGrpSpPr/>
            <p:nvPr/>
          </p:nvGrpSpPr>
          <p:grpSpPr>
            <a:xfrm>
              <a:off x="2982511" y="-1286711"/>
              <a:ext cx="6226976" cy="211382"/>
              <a:chOff x="0" y="0"/>
              <a:chExt cx="6226974" cy="211380"/>
            </a:xfrm>
          </p:grpSpPr>
          <p:sp>
            <p:nvSpPr>
              <p:cNvPr id="6" name="Rechthoek 6">
                <a:extLst>
                  <a:ext uri="{FF2B5EF4-FFF2-40B4-BE49-F238E27FC236}">
                    <a16:creationId xmlns:a16="http://schemas.microsoft.com/office/drawing/2014/main" id="{DA896D7E-3E7D-EA59-E08E-7F161441EE28}"/>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 name="Rechthoek 29">
                <a:extLst>
                  <a:ext uri="{FF2B5EF4-FFF2-40B4-BE49-F238E27FC236}">
                    <a16:creationId xmlns:a16="http://schemas.microsoft.com/office/drawing/2014/main" id="{27E43984-F384-F21F-8469-814149357BE3}"/>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 name="Rechthoek 30">
                <a:extLst>
                  <a:ext uri="{FF2B5EF4-FFF2-40B4-BE49-F238E27FC236}">
                    <a16:creationId xmlns:a16="http://schemas.microsoft.com/office/drawing/2014/main" id="{9B9CBF6C-D7DD-1FBA-8852-88B5A45D4E85}"/>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 name="Rechthoek 31">
                <a:extLst>
                  <a:ext uri="{FF2B5EF4-FFF2-40B4-BE49-F238E27FC236}">
                    <a16:creationId xmlns:a16="http://schemas.microsoft.com/office/drawing/2014/main" id="{95ED7A00-2015-D1DF-BDC2-BA453CBE00A3}"/>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 name="Rechthoek 32">
                <a:extLst>
                  <a:ext uri="{FF2B5EF4-FFF2-40B4-BE49-F238E27FC236}">
                    <a16:creationId xmlns:a16="http://schemas.microsoft.com/office/drawing/2014/main" id="{A72B6209-AB0F-2555-7997-A009584D9170}"/>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 name="Rechthoek 33">
                <a:extLst>
                  <a:ext uri="{FF2B5EF4-FFF2-40B4-BE49-F238E27FC236}">
                    <a16:creationId xmlns:a16="http://schemas.microsoft.com/office/drawing/2014/main" id="{A3F1C66E-0988-F08B-6891-5B3CEE7B4D23}"/>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 name="Rechthoek 34">
                <a:extLst>
                  <a:ext uri="{FF2B5EF4-FFF2-40B4-BE49-F238E27FC236}">
                    <a16:creationId xmlns:a16="http://schemas.microsoft.com/office/drawing/2014/main" id="{CECB7149-7397-4F1A-9988-31CC388F30A3}"/>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7">
                <a:extLst>
                  <a:ext uri="{FF2B5EF4-FFF2-40B4-BE49-F238E27FC236}">
                    <a16:creationId xmlns:a16="http://schemas.microsoft.com/office/drawing/2014/main" id="{12E5B67E-9451-EB66-CA14-C55DA04B2979}"/>
                  </a:ext>
                </a:extLst>
              </p:cNvPr>
              <p:cNvSpPr/>
              <p:nvPr/>
            </p:nvSpPr>
            <p:spPr>
              <a:xfrm rot="16200000">
                <a:off x="4585357" y="-168192"/>
                <a:ext cx="211380" cy="547765"/>
              </a:xfrm>
              <a:prstGeom prst="rect">
                <a:avLst/>
              </a:prstGeom>
              <a:solidFill>
                <a:srgbClr val="ED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8">
                <a:extLst>
                  <a:ext uri="{FF2B5EF4-FFF2-40B4-BE49-F238E27FC236}">
                    <a16:creationId xmlns:a16="http://schemas.microsoft.com/office/drawing/2014/main" id="{D53BE5A4-4F6E-F73A-9845-474C05C13CDA}"/>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9">
                <a:extLst>
                  <a:ext uri="{FF2B5EF4-FFF2-40B4-BE49-F238E27FC236}">
                    <a16:creationId xmlns:a16="http://schemas.microsoft.com/office/drawing/2014/main" id="{93657350-B9B4-CCAE-FD7B-7396D49059F9}"/>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5" name="Rechthoek 39">
              <a:extLst>
                <a:ext uri="{FF2B5EF4-FFF2-40B4-BE49-F238E27FC236}">
                  <a16:creationId xmlns:a16="http://schemas.microsoft.com/office/drawing/2014/main" id="{B25C5D61-CA3C-BBBC-335F-C9BEC78AA089}"/>
                </a:ext>
              </a:extLst>
            </p:cNvPr>
            <p:cNvSpPr/>
            <p:nvPr userDrawn="1"/>
          </p:nvSpPr>
          <p:spPr>
            <a:xfrm rot="16200000">
              <a:off x="9460936" y="-1454904"/>
              <a:ext cx="211382"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Tree>
    <p:extLst>
      <p:ext uri="{BB962C8B-B14F-4D97-AF65-F5344CB8AC3E}">
        <p14:creationId xmlns:p14="http://schemas.microsoft.com/office/powerpoint/2010/main" val="75189566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90" r:id="rId9"/>
  </p:sldLayoutIdLst>
  <p:transition spd="med"/>
  <p:hf sldNum="0" hdr="0" ftr="0" dt="0"/>
  <p:txStyles>
    <p:titleStyle>
      <a:lvl1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1pPr>
      <a:lvl2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2pPr>
      <a:lvl3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3pPr>
      <a:lvl4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4pPr>
      <a:lvl5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5pPr>
      <a:lvl6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6pPr>
      <a:lvl7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7pPr>
      <a:lvl8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8pPr>
      <a:lvl9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9pPr>
    </p:titleStyle>
    <p:bodyStyle>
      <a:lvl1pPr marL="263525" marR="0" indent="-2635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1pPr>
      <a:lvl2pPr marL="538162" marR="0" indent="-274638"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eaLnBrk="1" latinLnBrk="0" hangingPunct="1">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eaLnBrk="1" latinLnBrk="0" hangingPunct="1">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fif"/><Relationship Id="rId2" Type="http://schemas.openxmlformats.org/officeDocument/2006/relationships/image" Target="../media/image17.jpeg"/><Relationship Id="rId1" Type="http://schemas.openxmlformats.org/officeDocument/2006/relationships/slideLayout" Target="../slideLayouts/slideLayout3.xml"/><Relationship Id="rId6" Type="http://schemas.openxmlformats.org/officeDocument/2006/relationships/image" Target="../media/image21.jfif"/><Relationship Id="rId5" Type="http://schemas.openxmlformats.org/officeDocument/2006/relationships/image" Target="../media/image20.jpg"/><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jpe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65.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6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70.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65.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fif"/><Relationship Id="rId2" Type="http://schemas.openxmlformats.org/officeDocument/2006/relationships/image" Target="../media/image17.jpeg"/><Relationship Id="rId1" Type="http://schemas.openxmlformats.org/officeDocument/2006/relationships/slideLayout" Target="../slideLayouts/slideLayout5.xml"/><Relationship Id="rId6" Type="http://schemas.openxmlformats.org/officeDocument/2006/relationships/image" Target="../media/image21.jfif"/><Relationship Id="rId5" Type="http://schemas.openxmlformats.org/officeDocument/2006/relationships/image" Target="../media/image20.jp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6" name="Logo Digicampus_White.psd" descr="Logo Digicampus_White.psd"/>
          <p:cNvPicPr>
            <a:picLocks noChangeAspect="1"/>
          </p:cNvPicPr>
          <p:nvPr/>
        </p:nvPicPr>
        <p:blipFill>
          <a:blip r:embed="rId3"/>
          <a:stretch>
            <a:fillRect/>
          </a:stretch>
        </p:blipFill>
        <p:spPr>
          <a:xfrm>
            <a:off x="3545866" y="487807"/>
            <a:ext cx="5100267" cy="816941"/>
          </a:xfrm>
          <a:prstGeom prst="rect">
            <a:avLst/>
          </a:prstGeom>
          <a:ln w="12700">
            <a:miter lim="400000"/>
          </a:ln>
        </p:spPr>
      </p:pic>
      <p:sp>
        <p:nvSpPr>
          <p:cNvPr id="3" name="Tekstvak 2"/>
          <p:cNvSpPr txBox="1"/>
          <p:nvPr/>
        </p:nvSpPr>
        <p:spPr>
          <a:xfrm>
            <a:off x="373224" y="2041866"/>
            <a:ext cx="11299372" cy="3046988"/>
          </a:xfrm>
          <a:prstGeom prst="rect">
            <a:avLst/>
          </a:prstGeom>
          <a:noFill/>
        </p:spPr>
        <p:txBody>
          <a:bodyPr wrap="square" lIns="91440" tIns="45720" rIns="91440" bIns="45720" rtlCol="0" anchor="t">
            <a:spAutoFit/>
          </a:bodyPr>
          <a:lstStyle/>
          <a:p>
            <a:pPr algn="ctr"/>
            <a:r>
              <a:rPr lang="nl-NL" sz="3200" i="1" dirty="0" err="1">
                <a:solidFill>
                  <a:schemeClr val="bg1"/>
                </a:solidFill>
              </a:rPr>
              <a:t>GovTech</a:t>
            </a:r>
            <a:r>
              <a:rPr lang="nl-NL" sz="3200" i="1" dirty="0">
                <a:solidFill>
                  <a:schemeClr val="bg1"/>
                </a:solidFill>
              </a:rPr>
              <a:t> Day 12-6-2015 (13:15-14:15)</a:t>
            </a:r>
          </a:p>
          <a:p>
            <a:pPr algn="ctr"/>
            <a:endParaRPr lang="nl-NL" sz="3200" i="1" dirty="0">
              <a:solidFill>
                <a:schemeClr val="bg1"/>
              </a:solidFill>
            </a:endParaRPr>
          </a:p>
          <a:p>
            <a:pPr algn="ctr"/>
            <a:br>
              <a:rPr lang="nl-NL" sz="3200" i="1" dirty="0">
                <a:solidFill>
                  <a:schemeClr val="bg1"/>
                </a:solidFill>
              </a:rPr>
            </a:br>
            <a:r>
              <a:rPr lang="nl-NL" sz="3200" i="1" dirty="0">
                <a:solidFill>
                  <a:schemeClr val="bg1"/>
                </a:solidFill>
              </a:rPr>
              <a:t>Publiek-privaat innoveren in de Generieke Digitale Infrastructuur:</a:t>
            </a:r>
          </a:p>
          <a:p>
            <a:pPr algn="ctr"/>
            <a:r>
              <a:rPr lang="nl-NL" sz="3200" i="1" dirty="0">
                <a:solidFill>
                  <a:schemeClr val="bg1"/>
                </a:solidFill>
              </a:rPr>
              <a:t>wat werkt en wat niet?</a:t>
            </a:r>
          </a:p>
          <a:p>
            <a:endParaRPr lang="nl-NL" sz="3200" i="1" dirty="0">
              <a:solidFill>
                <a:schemeClr val="bg1"/>
              </a:solidFill>
            </a:endParaRPr>
          </a:p>
        </p:txBody>
      </p:sp>
    </p:spTree>
    <p:extLst>
      <p:ext uri="{BB962C8B-B14F-4D97-AF65-F5344CB8AC3E}">
        <p14:creationId xmlns:p14="http://schemas.microsoft.com/office/powerpoint/2010/main" val="2106703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E74625-4239-F922-C228-15044D85B919}"/>
              </a:ext>
            </a:extLst>
          </p:cNvPr>
          <p:cNvSpPr>
            <a:spLocks noGrp="1"/>
          </p:cNvSpPr>
          <p:nvPr>
            <p:ph type="title"/>
          </p:nvPr>
        </p:nvSpPr>
        <p:spPr/>
        <p:txBody>
          <a:bodyPr/>
          <a:lstStyle/>
          <a:p>
            <a:endParaRPr lang="nl-NL" dirty="0"/>
          </a:p>
        </p:txBody>
      </p:sp>
      <p:sp>
        <p:nvSpPr>
          <p:cNvPr id="4" name="Rechthoek 3">
            <a:extLst>
              <a:ext uri="{FF2B5EF4-FFF2-40B4-BE49-F238E27FC236}">
                <a16:creationId xmlns:a16="http://schemas.microsoft.com/office/drawing/2014/main" id="{9B017BB8-0225-4BBC-F8F2-3BDB4445CAC5}"/>
              </a:ext>
            </a:extLst>
          </p:cNvPr>
          <p:cNvSpPr/>
          <p:nvPr/>
        </p:nvSpPr>
        <p:spPr>
          <a:xfrm>
            <a:off x="0" y="0"/>
            <a:ext cx="12192000" cy="1825625"/>
          </a:xfrm>
          <a:prstGeom prst="rect">
            <a:avLst/>
          </a:prstGeom>
          <a:gradFill flip="none" rotWithShape="1">
            <a:gsLst>
              <a:gs pos="23000">
                <a:srgbClr val="21244E"/>
              </a:gs>
              <a:gs pos="81000">
                <a:srgbClr val="00A19A"/>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sz="2400" dirty="0">
              <a:solidFill>
                <a:prstClr val="white"/>
              </a:solidFill>
              <a:latin typeface="Segoe UI Light" panose="020B0502040204020203" pitchFamily="34" charset="0"/>
              <a:cs typeface="Segoe UI Light"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Een mooi project dat publiek-privaat werkt: </a:t>
            </a:r>
            <a:r>
              <a:rPr kumimoji="0" lang="nl-NL" sz="2800" b="0" i="0" u="none" strike="noStrike" kern="1200" cap="none" spc="0" normalizeH="0" baseline="0" noProof="0" dirty="0" err="1">
                <a:ln>
                  <a:noFill/>
                </a:ln>
                <a:solidFill>
                  <a:prstClr val="white"/>
                </a:solidFill>
                <a:effectLst/>
                <a:uLnTx/>
                <a:uFillTx/>
                <a:latin typeface="Segoe UI Light" panose="020B0502040204020203" pitchFamily="34" charset="0"/>
                <a:ea typeface="+mn-ea"/>
                <a:cs typeface="Segoe UI Light" panose="020B0502040204020203" pitchFamily="34" charset="0"/>
              </a:rPr>
              <a:t>DisGover</a:t>
            </a:r>
            <a:r>
              <a:rPr kumimoji="0" lang="nl-NL" sz="2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r>
              <a:rPr kumimoji="0" lang="nl-NL" sz="2800" b="0" i="0" u="none" strike="noStrike" kern="1200" cap="none" spc="0" normalizeH="0" baseline="0" noProof="0" dirty="0" err="1">
                <a:ln>
                  <a:noFill/>
                </a:ln>
                <a:solidFill>
                  <a:prstClr val="white"/>
                </a:solidFill>
                <a:effectLst/>
                <a:uLnTx/>
                <a:uFillTx/>
                <a:latin typeface="Segoe UI Light" panose="020B0502040204020203" pitchFamily="34" charset="0"/>
                <a:ea typeface="+mn-ea"/>
                <a:cs typeface="Segoe UI Light" panose="020B0502040204020203" pitchFamily="34" charset="0"/>
              </a:rPr>
              <a:t>GovTech</a:t>
            </a:r>
            <a:r>
              <a:rPr kumimoji="0" lang="nl-NL" sz="2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Showroom?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p>
        </p:txBody>
      </p:sp>
      <p:pic>
        <p:nvPicPr>
          <p:cNvPr id="5" name="Afbeelding 4">
            <a:extLst>
              <a:ext uri="{FF2B5EF4-FFF2-40B4-BE49-F238E27FC236}">
                <a16:creationId xmlns:a16="http://schemas.microsoft.com/office/drawing/2014/main" id="{FDBF60A6-CCC2-CE67-7613-5E7763EC70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1837" y="6378386"/>
            <a:ext cx="1763947" cy="282796"/>
          </a:xfrm>
          <a:prstGeom prst="rect">
            <a:avLst/>
          </a:prstGeom>
        </p:spPr>
      </p:pic>
      <p:pic>
        <p:nvPicPr>
          <p:cNvPr id="6" name="Afbeelding 5">
            <a:extLst>
              <a:ext uri="{FF2B5EF4-FFF2-40B4-BE49-F238E27FC236}">
                <a16:creationId xmlns:a16="http://schemas.microsoft.com/office/drawing/2014/main" id="{CAC2EE28-17FE-C03C-AA37-656B2F7F5A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2121" y="2190750"/>
            <a:ext cx="5787758" cy="4051430"/>
          </a:xfrm>
          <a:prstGeom prst="rect">
            <a:avLst/>
          </a:prstGeom>
          <a:ln>
            <a:noFill/>
          </a:ln>
          <a:effectLst>
            <a:softEdge rad="112500"/>
          </a:effectLst>
        </p:spPr>
      </p:pic>
    </p:spTree>
    <p:extLst>
      <p:ext uri="{BB962C8B-B14F-4D97-AF65-F5344CB8AC3E}">
        <p14:creationId xmlns:p14="http://schemas.microsoft.com/office/powerpoint/2010/main" val="1330888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E74625-4239-F922-C228-15044D85B919}"/>
              </a:ext>
            </a:extLst>
          </p:cNvPr>
          <p:cNvSpPr>
            <a:spLocks noGrp="1"/>
          </p:cNvSpPr>
          <p:nvPr>
            <p:ph type="title"/>
          </p:nvPr>
        </p:nvSpPr>
        <p:spPr/>
        <p:txBody>
          <a:bodyPr/>
          <a:lstStyle/>
          <a:p>
            <a:endParaRPr lang="nl-NL" dirty="0"/>
          </a:p>
        </p:txBody>
      </p:sp>
      <p:sp>
        <p:nvSpPr>
          <p:cNvPr id="4" name="Rechthoek 3">
            <a:extLst>
              <a:ext uri="{FF2B5EF4-FFF2-40B4-BE49-F238E27FC236}">
                <a16:creationId xmlns:a16="http://schemas.microsoft.com/office/drawing/2014/main" id="{9B017BB8-0225-4BBC-F8F2-3BDB4445CAC5}"/>
              </a:ext>
            </a:extLst>
          </p:cNvPr>
          <p:cNvSpPr/>
          <p:nvPr/>
        </p:nvSpPr>
        <p:spPr>
          <a:xfrm>
            <a:off x="0" y="0"/>
            <a:ext cx="12192000" cy="1825625"/>
          </a:xfrm>
          <a:prstGeom prst="rect">
            <a:avLst/>
          </a:prstGeom>
          <a:gradFill flip="none" rotWithShape="1">
            <a:gsLst>
              <a:gs pos="23000">
                <a:srgbClr val="21244E"/>
              </a:gs>
              <a:gs pos="81000">
                <a:srgbClr val="00A19A"/>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sz="2400" dirty="0">
              <a:solidFill>
                <a:prstClr val="white"/>
              </a:solidFill>
              <a:latin typeface="Segoe UI Light" panose="020B0502040204020203" pitchFamily="34" charset="0"/>
              <a:cs typeface="Segoe UI Light"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Panel:</a:t>
            </a:r>
            <a:br>
              <a:rPr kumimoji="0" lang="nl-NL" sz="2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nl-NL" sz="3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Publiek-privaat innoveren in de Generieke Digitale Infrastructuur: </a:t>
            </a:r>
            <a:br>
              <a:rPr kumimoji="0" lang="nl-NL" sz="3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nl-NL" sz="3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wat werkt en wat niet</a:t>
            </a:r>
            <a:r>
              <a:rPr kumimoji="0" lang="nl-NL" sz="2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p>
        </p:txBody>
      </p:sp>
      <p:pic>
        <p:nvPicPr>
          <p:cNvPr id="5" name="Afbeelding 4">
            <a:extLst>
              <a:ext uri="{FF2B5EF4-FFF2-40B4-BE49-F238E27FC236}">
                <a16:creationId xmlns:a16="http://schemas.microsoft.com/office/drawing/2014/main" id="{FDBF60A6-CCC2-CE67-7613-5E7763EC70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1837" y="6378386"/>
            <a:ext cx="1763947" cy="282796"/>
          </a:xfrm>
          <a:prstGeom prst="rect">
            <a:avLst/>
          </a:prstGeom>
        </p:spPr>
      </p:pic>
      <p:graphicFrame>
        <p:nvGraphicFramePr>
          <p:cNvPr id="8" name="Tabel 7">
            <a:extLst>
              <a:ext uri="{FF2B5EF4-FFF2-40B4-BE49-F238E27FC236}">
                <a16:creationId xmlns:a16="http://schemas.microsoft.com/office/drawing/2014/main" id="{40B8ADF2-2196-4251-6BA9-039329A08477}"/>
              </a:ext>
            </a:extLst>
          </p:cNvPr>
          <p:cNvGraphicFramePr>
            <a:graphicFrameLocks noGrp="1"/>
          </p:cNvGraphicFramePr>
          <p:nvPr/>
        </p:nvGraphicFramePr>
        <p:xfrm>
          <a:off x="343159" y="2190751"/>
          <a:ext cx="11338770" cy="3752850"/>
        </p:xfrm>
        <a:graphic>
          <a:graphicData uri="http://schemas.openxmlformats.org/drawingml/2006/table">
            <a:tbl>
              <a:tblPr firstRow="1" bandRow="1">
                <a:tableStyleId>{5940675A-B579-460E-94D1-54222C63F5DA}</a:tableStyleId>
              </a:tblPr>
              <a:tblGrid>
                <a:gridCol w="2267754">
                  <a:extLst>
                    <a:ext uri="{9D8B030D-6E8A-4147-A177-3AD203B41FA5}">
                      <a16:colId xmlns:a16="http://schemas.microsoft.com/office/drawing/2014/main" val="4062128343"/>
                    </a:ext>
                  </a:extLst>
                </a:gridCol>
                <a:gridCol w="2267754">
                  <a:extLst>
                    <a:ext uri="{9D8B030D-6E8A-4147-A177-3AD203B41FA5}">
                      <a16:colId xmlns:a16="http://schemas.microsoft.com/office/drawing/2014/main" val="772982118"/>
                    </a:ext>
                  </a:extLst>
                </a:gridCol>
                <a:gridCol w="2267754">
                  <a:extLst>
                    <a:ext uri="{9D8B030D-6E8A-4147-A177-3AD203B41FA5}">
                      <a16:colId xmlns:a16="http://schemas.microsoft.com/office/drawing/2014/main" val="257771824"/>
                    </a:ext>
                  </a:extLst>
                </a:gridCol>
                <a:gridCol w="2267754">
                  <a:extLst>
                    <a:ext uri="{9D8B030D-6E8A-4147-A177-3AD203B41FA5}">
                      <a16:colId xmlns:a16="http://schemas.microsoft.com/office/drawing/2014/main" val="2244248521"/>
                    </a:ext>
                  </a:extLst>
                </a:gridCol>
                <a:gridCol w="2267754">
                  <a:extLst>
                    <a:ext uri="{9D8B030D-6E8A-4147-A177-3AD203B41FA5}">
                      <a16:colId xmlns:a16="http://schemas.microsoft.com/office/drawing/2014/main" val="1515931075"/>
                    </a:ext>
                  </a:extLst>
                </a:gridCol>
              </a:tblGrid>
              <a:tr h="255082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76926462"/>
                  </a:ext>
                </a:extLst>
              </a:tr>
              <a:tr h="1202030">
                <a:tc>
                  <a:txBody>
                    <a:bodyPr/>
                    <a:lstStyle/>
                    <a:p>
                      <a:pPr algn="ctr"/>
                      <a:r>
                        <a:rPr lang="en-GB" sz="1600" dirty="0"/>
                        <a:t>Wouter Welling</a:t>
                      </a:r>
                      <a:br>
                        <a:rPr lang="en-GB" sz="1600" dirty="0"/>
                      </a:br>
                      <a:endParaRPr lang="en-GB"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dirty="0"/>
                        <a:t>Jessie van Erp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dirty="0" err="1"/>
                        <a:t>Marloes</a:t>
                      </a:r>
                      <a:r>
                        <a:rPr lang="en-GB" sz="1600" dirty="0"/>
                        <a:t> </a:t>
                      </a:r>
                      <a:r>
                        <a:rPr lang="en-GB" sz="1600" dirty="0" err="1"/>
                        <a:t>Hooghiemstra</a:t>
                      </a:r>
                      <a:endParaRPr lang="en-GB"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dirty="0"/>
                        <a:t>Hessel van Oorschot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dirty="0"/>
                        <a:t>Stefan Kunst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54012404"/>
                  </a:ext>
                </a:extLst>
              </a:tr>
            </a:tbl>
          </a:graphicData>
        </a:graphic>
      </p:graphicFrame>
      <p:pic>
        <p:nvPicPr>
          <p:cNvPr id="10" name="Afbeelding 9">
            <a:extLst>
              <a:ext uri="{FF2B5EF4-FFF2-40B4-BE49-F238E27FC236}">
                <a16:creationId xmlns:a16="http://schemas.microsoft.com/office/drawing/2014/main" id="{EBC5BB7A-6745-66C3-8355-F07058AAC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208" y="2403410"/>
            <a:ext cx="2051180" cy="2051180"/>
          </a:xfrm>
          <a:prstGeom prst="rect">
            <a:avLst/>
          </a:prstGeom>
          <a:ln>
            <a:noFill/>
          </a:ln>
          <a:effectLst>
            <a:softEdge rad="112500"/>
          </a:effectLst>
        </p:spPr>
      </p:pic>
      <p:pic>
        <p:nvPicPr>
          <p:cNvPr id="12" name="Afbeelding 11">
            <a:extLst>
              <a:ext uri="{FF2B5EF4-FFF2-40B4-BE49-F238E27FC236}">
                <a16:creationId xmlns:a16="http://schemas.microsoft.com/office/drawing/2014/main" id="{ABDEA8A7-BBD7-EE37-437C-D24A769B66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8858" y="2403409"/>
            <a:ext cx="2051181" cy="2051181"/>
          </a:xfrm>
          <a:prstGeom prst="rect">
            <a:avLst/>
          </a:prstGeom>
          <a:ln>
            <a:noFill/>
          </a:ln>
          <a:effectLst>
            <a:softEdge rad="112500"/>
          </a:effectLst>
        </p:spPr>
      </p:pic>
      <p:pic>
        <p:nvPicPr>
          <p:cNvPr id="14" name="Afbeelding 13">
            <a:extLst>
              <a:ext uri="{FF2B5EF4-FFF2-40B4-BE49-F238E27FC236}">
                <a16:creationId xmlns:a16="http://schemas.microsoft.com/office/drawing/2014/main" id="{E1763405-4CF8-1DF4-084C-1AE4AF0A92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6954" y="2403410"/>
            <a:ext cx="2051180" cy="2051180"/>
          </a:xfrm>
          <a:prstGeom prst="rect">
            <a:avLst/>
          </a:prstGeom>
          <a:ln>
            <a:noFill/>
          </a:ln>
          <a:effectLst>
            <a:softEdge rad="112500"/>
          </a:effectLst>
        </p:spPr>
      </p:pic>
      <p:pic>
        <p:nvPicPr>
          <p:cNvPr id="16" name="Afbeelding 15">
            <a:extLst>
              <a:ext uri="{FF2B5EF4-FFF2-40B4-BE49-F238E27FC236}">
                <a16:creationId xmlns:a16="http://schemas.microsoft.com/office/drawing/2014/main" id="{EF7B1242-7F7B-2F03-5194-9A658E4C5C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5049" y="2403410"/>
            <a:ext cx="2051180" cy="2051180"/>
          </a:xfrm>
          <a:prstGeom prst="rect">
            <a:avLst/>
          </a:prstGeom>
          <a:ln>
            <a:noFill/>
          </a:ln>
          <a:effectLst>
            <a:softEdge rad="112500"/>
          </a:effectLst>
        </p:spPr>
      </p:pic>
      <p:pic>
        <p:nvPicPr>
          <p:cNvPr id="18" name="Afbeelding 17">
            <a:extLst>
              <a:ext uri="{FF2B5EF4-FFF2-40B4-BE49-F238E27FC236}">
                <a16:creationId xmlns:a16="http://schemas.microsoft.com/office/drawing/2014/main" id="{0C33D783-5421-6107-E8E6-09723E856B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0764" y="2402653"/>
            <a:ext cx="2051937" cy="2051937"/>
          </a:xfrm>
          <a:prstGeom prst="rect">
            <a:avLst/>
          </a:prstGeom>
          <a:ln>
            <a:noFill/>
          </a:ln>
          <a:effectLst>
            <a:softEdge rad="112500"/>
          </a:effectLst>
        </p:spPr>
      </p:pic>
    </p:spTree>
    <p:extLst>
      <p:ext uri="{BB962C8B-B14F-4D97-AF65-F5344CB8AC3E}">
        <p14:creationId xmlns:p14="http://schemas.microsoft.com/office/powerpoint/2010/main" val="880065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4000">
              <a:srgbClr val="21244E"/>
            </a:gs>
            <a:gs pos="81000">
              <a:srgbClr val="00A19A"/>
            </a:gs>
          </a:gsLst>
          <a:lin ang="18900000" scaled="1"/>
        </a:gradFill>
        <a:effectLst/>
      </p:bgPr>
    </p:bg>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F7312974-464C-1452-FED5-9FA8530FCC7B}"/>
              </a:ext>
            </a:extLst>
          </p:cNvPr>
          <p:cNvSpPr txBox="1"/>
          <p:nvPr/>
        </p:nvSpPr>
        <p:spPr>
          <a:xfrm>
            <a:off x="0" y="6524628"/>
            <a:ext cx="504821" cy="196852"/>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nl-NL"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 name="Rechthoek 1">
            <a:extLst>
              <a:ext uri="{FF2B5EF4-FFF2-40B4-BE49-F238E27FC236}">
                <a16:creationId xmlns:a16="http://schemas.microsoft.com/office/drawing/2014/main" id="{899E3832-170C-F640-57A8-2DAB7DC1B41B}"/>
              </a:ext>
            </a:extLst>
          </p:cNvPr>
          <p:cNvSpPr/>
          <p:nvPr/>
        </p:nvSpPr>
        <p:spPr>
          <a:xfrm>
            <a:off x="585839" y="2166043"/>
            <a:ext cx="2571001" cy="1985010"/>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white"/>
              </a:solidFill>
              <a:effectLst/>
              <a:uLnTx/>
              <a:uFillTx/>
              <a:latin typeface="Segoe UI Light" panose="020B0502040204020203" pitchFamily="34" charset="0"/>
              <a:ea typeface="Calibri" panose="020F0502020204030204" pitchFamily="34" charset="0"/>
              <a:cs typeface="Segoe UI Light"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sng" strike="noStrike" kern="1200" cap="none" spc="0" normalizeH="0" baseline="0" noProof="0" dirty="0">
                <a:ln>
                  <a:noFill/>
                </a:ln>
                <a:solidFill>
                  <a:prstClr val="white"/>
                </a:solidFill>
                <a:effectLst/>
                <a:uLnTx/>
                <a:uFillTx/>
                <a:latin typeface="Segoe UI Light" panose="020B0502040204020203" pitchFamily="34" charset="0"/>
                <a:ea typeface="Calibri" panose="020F0502020204030204" pitchFamily="34" charset="0"/>
                <a:cs typeface="Segoe UI Light" panose="020B0502040204020203" pitchFamily="34" charset="0"/>
              </a:rPr>
              <a:t>Digitale transformatie </a:t>
            </a:r>
            <a:r>
              <a:rPr kumimoji="0" lang="nl-NL" sz="1400" b="0" i="0" u="none" strike="noStrike" kern="1200" cap="none" spc="0" normalizeH="0" baseline="0" noProof="0" dirty="0">
                <a:ln>
                  <a:noFill/>
                </a:ln>
                <a:solidFill>
                  <a:prstClr val="white"/>
                </a:solidFill>
                <a:effectLst/>
                <a:uLnTx/>
                <a:uFillTx/>
                <a:latin typeface="Segoe UI Light" panose="020B0502040204020203" pitchFamily="34" charset="0"/>
                <a:ea typeface="Calibri" panose="020F0502020204030204" pitchFamily="34" charset="0"/>
                <a:cs typeface="Segoe UI Light" panose="020B0502040204020203" pitchFamily="34" charset="0"/>
              </a:rPr>
              <a:t>vraaggericht benaderd,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Segoe UI Light" panose="020B0502040204020203" pitchFamily="34" charset="0"/>
                <a:ea typeface="Calibri" panose="020F0502020204030204" pitchFamily="34" charset="0"/>
                <a:cs typeface="Segoe UI Light" panose="020B0502040204020203" pitchFamily="34" charset="0"/>
              </a:rPr>
              <a:t>met de focus op de behoeften van vandaag, morgen én de toekomst.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nvGrpSpPr>
          <p:cNvPr id="25" name="Groep 24">
            <a:extLst>
              <a:ext uri="{FF2B5EF4-FFF2-40B4-BE49-F238E27FC236}">
                <a16:creationId xmlns:a16="http://schemas.microsoft.com/office/drawing/2014/main" id="{2F1C6AD4-65D0-F2C6-3C9B-74072628CD39}"/>
              </a:ext>
            </a:extLst>
          </p:cNvPr>
          <p:cNvGrpSpPr/>
          <p:nvPr/>
        </p:nvGrpSpPr>
        <p:grpSpPr>
          <a:xfrm rot="10800000">
            <a:off x="4620565" y="4151053"/>
            <a:ext cx="134078" cy="808786"/>
            <a:chOff x="306592" y="1515031"/>
            <a:chExt cx="134078" cy="808786"/>
          </a:xfrm>
        </p:grpSpPr>
        <p:sp>
          <p:nvSpPr>
            <p:cNvPr id="3" name="Rectangle 19">
              <a:extLst>
                <a:ext uri="{FF2B5EF4-FFF2-40B4-BE49-F238E27FC236}">
                  <a16:creationId xmlns:a16="http://schemas.microsoft.com/office/drawing/2014/main" id="{5F91BA5D-E104-3090-294C-B590663378EF}"/>
                </a:ext>
              </a:extLst>
            </p:cNvPr>
            <p:cNvSpPr/>
            <p:nvPr/>
          </p:nvSpPr>
          <p:spPr>
            <a:xfrm rot="16199987" flipV="1">
              <a:off x="19698" y="1947405"/>
              <a:ext cx="707105" cy="4572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NL"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Freeform: Shape 20">
              <a:extLst>
                <a:ext uri="{FF2B5EF4-FFF2-40B4-BE49-F238E27FC236}">
                  <a16:creationId xmlns:a16="http://schemas.microsoft.com/office/drawing/2014/main" id="{EE37BEFB-E7AE-1B1B-1DD1-5C027756305E}"/>
                </a:ext>
              </a:extLst>
            </p:cNvPr>
            <p:cNvSpPr/>
            <p:nvPr/>
          </p:nvSpPr>
          <p:spPr>
            <a:xfrm rot="16199987" flipV="1">
              <a:off x="304255" y="1517368"/>
              <a:ext cx="138751" cy="134078"/>
            </a:xfrm>
            <a:custGeom>
              <a:avLst/>
              <a:gdLst>
                <a:gd name="f0" fmla="val 10800000"/>
                <a:gd name="f1" fmla="val 5400000"/>
                <a:gd name="f2" fmla="val 180"/>
                <a:gd name="f3" fmla="val w"/>
                <a:gd name="f4" fmla="val h"/>
                <a:gd name="f5" fmla="val 0"/>
                <a:gd name="f6" fmla="val 286942"/>
                <a:gd name="f7" fmla="val 143470"/>
                <a:gd name="f8" fmla="val 75800"/>
                <a:gd name="f9" fmla="val 106096"/>
                <a:gd name="f10" fmla="val 75799"/>
                <a:gd name="f11" fmla="val 106097"/>
                <a:gd name="f12" fmla="val 180843"/>
                <a:gd name="f13" fmla="val 211140"/>
                <a:gd name="f14" fmla="val 180844"/>
                <a:gd name="f15" fmla="val 211141"/>
                <a:gd name="f16" fmla="val 143471"/>
                <a:gd name="f17" fmla="val 222708"/>
                <a:gd name="f18" fmla="val 64234"/>
                <a:gd name="f19" fmla="+- 0 0 -90"/>
                <a:gd name="f20" fmla="*/ f3 1 286942"/>
                <a:gd name="f21" fmla="*/ f4 1 286942"/>
                <a:gd name="f22" fmla="+- f6 0 f5"/>
                <a:gd name="f23" fmla="*/ f19 f0 1"/>
                <a:gd name="f24" fmla="*/ f22 1 286942"/>
                <a:gd name="f25" fmla="*/ 143470 f22 1"/>
                <a:gd name="f26" fmla="*/ 75800 f22 1"/>
                <a:gd name="f27" fmla="*/ 75799 f22 1"/>
                <a:gd name="f28" fmla="*/ 211140 f22 1"/>
                <a:gd name="f29" fmla="*/ 211141 f22 1"/>
                <a:gd name="f30" fmla="*/ 143471 f22 1"/>
                <a:gd name="f31" fmla="*/ 0 f22 1"/>
                <a:gd name="f32" fmla="*/ 286942 f22 1"/>
                <a:gd name="f33" fmla="*/ f23 1 f2"/>
                <a:gd name="f34" fmla="*/ f25 1 286942"/>
                <a:gd name="f35" fmla="*/ f26 1 286942"/>
                <a:gd name="f36" fmla="*/ f27 1 286942"/>
                <a:gd name="f37" fmla="*/ f28 1 286942"/>
                <a:gd name="f38" fmla="*/ f29 1 286942"/>
                <a:gd name="f39" fmla="*/ f30 1 286942"/>
                <a:gd name="f40" fmla="*/ f31 1 286942"/>
                <a:gd name="f41" fmla="*/ f32 1 286942"/>
                <a:gd name="f42" fmla="*/ f5 1 f24"/>
                <a:gd name="f43" fmla="*/ f6 1 f24"/>
                <a:gd name="f44" fmla="+- f33 0 f1"/>
                <a:gd name="f45" fmla="*/ f34 1 f24"/>
                <a:gd name="f46" fmla="*/ f35 1 f24"/>
                <a:gd name="f47" fmla="*/ f36 1 f24"/>
                <a:gd name="f48" fmla="*/ f37 1 f24"/>
                <a:gd name="f49" fmla="*/ f38 1 f24"/>
                <a:gd name="f50" fmla="*/ f39 1 f24"/>
                <a:gd name="f51" fmla="*/ f40 1 f24"/>
                <a:gd name="f52" fmla="*/ f41 1 f24"/>
                <a:gd name="f53" fmla="*/ f42 f20 1"/>
                <a:gd name="f54" fmla="*/ f43 f20 1"/>
                <a:gd name="f55" fmla="*/ f43 f21 1"/>
                <a:gd name="f56" fmla="*/ f42 f21 1"/>
                <a:gd name="f57" fmla="*/ f45 f20 1"/>
                <a:gd name="f58" fmla="*/ f46 f21 1"/>
                <a:gd name="f59" fmla="*/ f47 f20 1"/>
                <a:gd name="f60" fmla="*/ f45 f21 1"/>
                <a:gd name="f61" fmla="*/ f48 f21 1"/>
                <a:gd name="f62" fmla="*/ f49 f20 1"/>
                <a:gd name="f63" fmla="*/ f50 f20 1"/>
                <a:gd name="f64" fmla="*/ f51 f21 1"/>
                <a:gd name="f65" fmla="*/ f52 f20 1"/>
                <a:gd name="f66" fmla="*/ f50 f21 1"/>
                <a:gd name="f67" fmla="*/ f52 f21 1"/>
                <a:gd name="f68" fmla="*/ f51 f20 1"/>
              </a:gdLst>
              <a:ahLst/>
              <a:cxnLst>
                <a:cxn ang="3cd4">
                  <a:pos x="hc" y="t"/>
                </a:cxn>
                <a:cxn ang="0">
                  <a:pos x="r" y="vc"/>
                </a:cxn>
                <a:cxn ang="cd4">
                  <a:pos x="hc" y="b"/>
                </a:cxn>
                <a:cxn ang="cd2">
                  <a:pos x="l" y="vc"/>
                </a:cxn>
                <a:cxn ang="f44">
                  <a:pos x="f57" y="f58"/>
                </a:cxn>
                <a:cxn ang="f44">
                  <a:pos x="f59" y="f60"/>
                </a:cxn>
                <a:cxn ang="f44">
                  <a:pos x="f57" y="f61"/>
                </a:cxn>
                <a:cxn ang="f44">
                  <a:pos x="f62" y="f60"/>
                </a:cxn>
                <a:cxn ang="f44">
                  <a:pos x="f57" y="f58"/>
                </a:cxn>
                <a:cxn ang="f44">
                  <a:pos x="f63" y="f64"/>
                </a:cxn>
                <a:cxn ang="f44">
                  <a:pos x="f65" y="f66"/>
                </a:cxn>
                <a:cxn ang="f44">
                  <a:pos x="f63" y="f67"/>
                </a:cxn>
                <a:cxn ang="f44">
                  <a:pos x="f68" y="f66"/>
                </a:cxn>
                <a:cxn ang="f44">
                  <a:pos x="f63" y="f64"/>
                </a:cxn>
              </a:cxnLst>
              <a:rect l="f53" t="f56" r="f54" b="f55"/>
              <a:pathLst>
                <a:path w="286942" h="286942">
                  <a:moveTo>
                    <a:pt x="f7" y="f8"/>
                  </a:moveTo>
                  <a:cubicBezTo>
                    <a:pt x="f9" y="f8"/>
                    <a:pt x="f10" y="f11"/>
                    <a:pt x="f10" y="f7"/>
                  </a:cubicBezTo>
                  <a:cubicBezTo>
                    <a:pt x="f10" y="f12"/>
                    <a:pt x="f9" y="f13"/>
                    <a:pt x="f7" y="f13"/>
                  </a:cubicBezTo>
                  <a:cubicBezTo>
                    <a:pt x="f14" y="f13"/>
                    <a:pt x="f15" y="f12"/>
                    <a:pt x="f15" y="f7"/>
                  </a:cubicBezTo>
                  <a:cubicBezTo>
                    <a:pt x="f15" y="f11"/>
                    <a:pt x="f14" y="f8"/>
                    <a:pt x="f7" y="f8"/>
                  </a:cubicBezTo>
                  <a:close/>
                  <a:moveTo>
                    <a:pt x="f16" y="f5"/>
                  </a:moveTo>
                  <a:cubicBezTo>
                    <a:pt x="f17" y="f5"/>
                    <a:pt x="f6" y="f18"/>
                    <a:pt x="f6" y="f16"/>
                  </a:cubicBezTo>
                  <a:cubicBezTo>
                    <a:pt x="f6" y="f17"/>
                    <a:pt x="f17" y="f6"/>
                    <a:pt x="f16" y="f6"/>
                  </a:cubicBezTo>
                  <a:cubicBezTo>
                    <a:pt x="f18" y="f6"/>
                    <a:pt x="f5" y="f17"/>
                    <a:pt x="f5" y="f16"/>
                  </a:cubicBezTo>
                  <a:cubicBezTo>
                    <a:pt x="f5" y="f18"/>
                    <a:pt x="f18" y="f5"/>
                    <a:pt x="f16" y="f5"/>
                  </a:cubicBezTo>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NL"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5" name="Rechthoek 4">
            <a:extLst>
              <a:ext uri="{FF2B5EF4-FFF2-40B4-BE49-F238E27FC236}">
                <a16:creationId xmlns:a16="http://schemas.microsoft.com/office/drawing/2014/main" id="{1BA2DCFE-1341-E6E5-15D5-09B308A44870}"/>
              </a:ext>
            </a:extLst>
          </p:cNvPr>
          <p:cNvSpPr/>
          <p:nvPr/>
        </p:nvSpPr>
        <p:spPr>
          <a:xfrm>
            <a:off x="3391999" y="2166043"/>
            <a:ext cx="2571001" cy="1985010"/>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Pts val="1000"/>
              <a:buFontTx/>
              <a:buNone/>
              <a:tabLst>
                <a:tab pos="457200" algn="l"/>
              </a:tabLst>
              <a:defRPr/>
            </a:pPr>
            <a:r>
              <a:rPr kumimoji="0" lang="nl-NL" sz="1400" b="1" i="0" u="sng" strike="noStrike" kern="1200" cap="none" spc="0" normalizeH="0" baseline="0" noProof="0" dirty="0">
                <a:ln>
                  <a:noFill/>
                </a:ln>
                <a:solidFill>
                  <a:prstClr val="white"/>
                </a:solidFill>
                <a:effectLst/>
                <a:uLnTx/>
                <a:uFillTx/>
                <a:latin typeface="Segoe UI Light" panose="020B0502040204020203" pitchFamily="34" charset="0"/>
                <a:ea typeface="Calibri" panose="020F0502020204030204" pitchFamily="34" charset="0"/>
                <a:cs typeface="Segoe UI Light" panose="020B0502040204020203" pitchFamily="34" charset="0"/>
              </a:rPr>
              <a:t>Samenwerking gestimuleerd over organisatiegrenzen heen</a:t>
            </a:r>
            <a:r>
              <a:rPr kumimoji="0" lang="nl-NL" sz="1400" b="0" i="0" u="none" strike="noStrike" kern="1200" cap="none" spc="0" normalizeH="0" baseline="0" noProof="0" dirty="0">
                <a:ln>
                  <a:noFill/>
                </a:ln>
                <a:solidFill>
                  <a:prstClr val="white"/>
                </a:solidFill>
                <a:effectLst/>
                <a:uLnTx/>
                <a:uFillTx/>
                <a:latin typeface="Segoe UI Light" panose="020B0502040204020203" pitchFamily="34" charset="0"/>
                <a:ea typeface="Calibri" panose="020F0502020204030204" pitchFamily="34" charset="0"/>
                <a:cs typeface="Segoe UI Light" panose="020B0502040204020203" pitchFamily="34" charset="0"/>
              </a:rPr>
              <a:t>, om innovatieve oplossingen te ontwikkelen.</a:t>
            </a:r>
          </a:p>
        </p:txBody>
      </p:sp>
      <p:sp>
        <p:nvSpPr>
          <p:cNvPr id="8" name="Rechthoek 7">
            <a:extLst>
              <a:ext uri="{FF2B5EF4-FFF2-40B4-BE49-F238E27FC236}">
                <a16:creationId xmlns:a16="http://schemas.microsoft.com/office/drawing/2014/main" id="{5FB5B293-1E6C-56E9-B626-CA1A19037A8A}"/>
              </a:ext>
            </a:extLst>
          </p:cNvPr>
          <p:cNvSpPr/>
          <p:nvPr/>
        </p:nvSpPr>
        <p:spPr>
          <a:xfrm>
            <a:off x="6198159" y="2166043"/>
            <a:ext cx="2571001" cy="1985010"/>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Pts val="1000"/>
              <a:buFontTx/>
              <a:buNone/>
              <a:tabLst>
                <a:tab pos="457200" algn="l"/>
              </a:tabLst>
              <a:defRPr/>
            </a:pPr>
            <a:r>
              <a:rPr kumimoji="0" lang="nl-NL" sz="1400" b="1" i="0" u="sng" strike="noStrike" kern="1200" cap="none" spc="0" normalizeH="0" baseline="0" noProof="0" dirty="0">
                <a:ln>
                  <a:noFill/>
                </a:ln>
                <a:solidFill>
                  <a:prstClr val="white"/>
                </a:solidFill>
                <a:effectLst/>
                <a:uLnTx/>
                <a:uFillTx/>
                <a:latin typeface="Segoe UI Light" panose="020B0502040204020203" pitchFamily="34" charset="0"/>
                <a:ea typeface="Calibri" panose="020F0502020204030204" pitchFamily="34" charset="0"/>
                <a:cs typeface="Segoe UI Light" panose="020B0502040204020203" pitchFamily="34" charset="0"/>
              </a:rPr>
              <a:t>Verbinding gelegd met nationale én Europese ecosystemen</a:t>
            </a:r>
            <a:r>
              <a:rPr kumimoji="0" lang="nl-NL" sz="1400" b="0" i="0" u="none" strike="noStrike" kern="1200" cap="none" spc="0" normalizeH="0" baseline="0" noProof="0" dirty="0">
                <a:ln>
                  <a:noFill/>
                </a:ln>
                <a:solidFill>
                  <a:prstClr val="white"/>
                </a:solidFill>
                <a:effectLst/>
                <a:uLnTx/>
                <a:uFillTx/>
                <a:latin typeface="Segoe UI Light" panose="020B0502040204020203" pitchFamily="34" charset="0"/>
                <a:ea typeface="Calibri" panose="020F0502020204030204" pitchFamily="34" charset="0"/>
                <a:cs typeface="Segoe UI Light" panose="020B0502040204020203" pitchFamily="34" charset="0"/>
              </a:rPr>
              <a:t>, voor een breed gedragen aanpak.</a:t>
            </a:r>
          </a:p>
        </p:txBody>
      </p:sp>
      <p:sp>
        <p:nvSpPr>
          <p:cNvPr id="9" name="Rechthoek 8">
            <a:extLst>
              <a:ext uri="{FF2B5EF4-FFF2-40B4-BE49-F238E27FC236}">
                <a16:creationId xmlns:a16="http://schemas.microsoft.com/office/drawing/2014/main" id="{5C8CD031-77AD-ACEB-CD48-1AB89999F27A}"/>
              </a:ext>
            </a:extLst>
          </p:cNvPr>
          <p:cNvSpPr/>
          <p:nvPr/>
        </p:nvSpPr>
        <p:spPr>
          <a:xfrm>
            <a:off x="9004319" y="2170979"/>
            <a:ext cx="2571001" cy="1985010"/>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Pts val="1000"/>
              <a:buFontTx/>
              <a:buNone/>
              <a:tabLst>
                <a:tab pos="457200" algn="l"/>
              </a:tabLst>
              <a:defRPr/>
            </a:pPr>
            <a:r>
              <a:rPr kumimoji="0" lang="nl-NL" sz="1400" b="1" i="0" u="sng" strike="noStrike" kern="1200" cap="none" spc="0" normalizeH="0" baseline="0" noProof="0" dirty="0">
                <a:ln>
                  <a:noFill/>
                </a:ln>
                <a:solidFill>
                  <a:prstClr val="white"/>
                </a:solidFill>
                <a:effectLst/>
                <a:uLnTx/>
                <a:uFillTx/>
                <a:latin typeface="Segoe UI Light" panose="020B0502040204020203" pitchFamily="34" charset="0"/>
                <a:ea typeface="Calibri" panose="020F0502020204030204" pitchFamily="34" charset="0"/>
                <a:cs typeface="Segoe UI Light" panose="020B0502040204020203" pitchFamily="34" charset="0"/>
              </a:rPr>
              <a:t>Wetenschappelijke en technologische oplossingen ingezet</a:t>
            </a:r>
            <a:r>
              <a:rPr kumimoji="0" lang="nl-NL" sz="1400" b="0" i="0" u="none" strike="noStrike" kern="1200" cap="none" spc="0" normalizeH="0" baseline="0" noProof="0" dirty="0">
                <a:ln>
                  <a:noFill/>
                </a:ln>
                <a:solidFill>
                  <a:prstClr val="white"/>
                </a:solidFill>
                <a:effectLst/>
                <a:uLnTx/>
                <a:uFillTx/>
                <a:latin typeface="Segoe UI Light" panose="020B0502040204020203" pitchFamily="34" charset="0"/>
                <a:ea typeface="Calibri" panose="020F0502020204030204" pitchFamily="34" charset="0"/>
                <a:cs typeface="Segoe UI Light" panose="020B0502040204020203" pitchFamily="34" charset="0"/>
              </a:rPr>
              <a:t> om transformatie te ondersteunen.</a:t>
            </a:r>
          </a:p>
        </p:txBody>
      </p:sp>
      <p:grpSp>
        <p:nvGrpSpPr>
          <p:cNvPr id="26" name="Groep 25">
            <a:extLst>
              <a:ext uri="{FF2B5EF4-FFF2-40B4-BE49-F238E27FC236}">
                <a16:creationId xmlns:a16="http://schemas.microsoft.com/office/drawing/2014/main" id="{D1955228-BF2E-8236-DB3B-123EED8519C4}"/>
              </a:ext>
            </a:extLst>
          </p:cNvPr>
          <p:cNvGrpSpPr/>
          <p:nvPr/>
        </p:nvGrpSpPr>
        <p:grpSpPr>
          <a:xfrm rot="10800000">
            <a:off x="7431955" y="4151052"/>
            <a:ext cx="134078" cy="808786"/>
            <a:chOff x="306592" y="1515031"/>
            <a:chExt cx="134078" cy="808786"/>
          </a:xfrm>
        </p:grpSpPr>
        <p:sp>
          <p:nvSpPr>
            <p:cNvPr id="27" name="Rectangle 19">
              <a:extLst>
                <a:ext uri="{FF2B5EF4-FFF2-40B4-BE49-F238E27FC236}">
                  <a16:creationId xmlns:a16="http://schemas.microsoft.com/office/drawing/2014/main" id="{41302BEE-9837-60E1-4FCF-52239A7E0DF3}"/>
                </a:ext>
              </a:extLst>
            </p:cNvPr>
            <p:cNvSpPr/>
            <p:nvPr/>
          </p:nvSpPr>
          <p:spPr>
            <a:xfrm rot="16199987" flipV="1">
              <a:off x="19698" y="1947405"/>
              <a:ext cx="707105" cy="4572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NL" sz="1800" b="0" i="0" u="none" strike="noStrike" kern="1200" cap="none" spc="0" normalizeH="0" baseline="0" noProof="0">
                <a:ln>
                  <a:noFill/>
                </a:ln>
                <a:solidFill>
                  <a:srgbClr val="FFFFFF"/>
                </a:solidFill>
                <a:effectLst/>
                <a:uLnTx/>
                <a:uFillTx/>
                <a:latin typeface="Calibri"/>
                <a:ea typeface="+mn-ea"/>
                <a:cs typeface="+mn-cs"/>
              </a:endParaRPr>
            </a:p>
          </p:txBody>
        </p:sp>
        <p:sp>
          <p:nvSpPr>
            <p:cNvPr id="28" name="Freeform: Shape 20">
              <a:extLst>
                <a:ext uri="{FF2B5EF4-FFF2-40B4-BE49-F238E27FC236}">
                  <a16:creationId xmlns:a16="http://schemas.microsoft.com/office/drawing/2014/main" id="{C056B417-00BC-6EB7-0E1A-44070AE8DA37}"/>
                </a:ext>
              </a:extLst>
            </p:cNvPr>
            <p:cNvSpPr/>
            <p:nvPr/>
          </p:nvSpPr>
          <p:spPr>
            <a:xfrm rot="16199987" flipV="1">
              <a:off x="304255" y="1517368"/>
              <a:ext cx="138751" cy="134078"/>
            </a:xfrm>
            <a:custGeom>
              <a:avLst/>
              <a:gdLst>
                <a:gd name="f0" fmla="val 10800000"/>
                <a:gd name="f1" fmla="val 5400000"/>
                <a:gd name="f2" fmla="val 180"/>
                <a:gd name="f3" fmla="val w"/>
                <a:gd name="f4" fmla="val h"/>
                <a:gd name="f5" fmla="val 0"/>
                <a:gd name="f6" fmla="val 286942"/>
                <a:gd name="f7" fmla="val 143470"/>
                <a:gd name="f8" fmla="val 75800"/>
                <a:gd name="f9" fmla="val 106096"/>
                <a:gd name="f10" fmla="val 75799"/>
                <a:gd name="f11" fmla="val 106097"/>
                <a:gd name="f12" fmla="val 180843"/>
                <a:gd name="f13" fmla="val 211140"/>
                <a:gd name="f14" fmla="val 180844"/>
                <a:gd name="f15" fmla="val 211141"/>
                <a:gd name="f16" fmla="val 143471"/>
                <a:gd name="f17" fmla="val 222708"/>
                <a:gd name="f18" fmla="val 64234"/>
                <a:gd name="f19" fmla="+- 0 0 -90"/>
                <a:gd name="f20" fmla="*/ f3 1 286942"/>
                <a:gd name="f21" fmla="*/ f4 1 286942"/>
                <a:gd name="f22" fmla="+- f6 0 f5"/>
                <a:gd name="f23" fmla="*/ f19 f0 1"/>
                <a:gd name="f24" fmla="*/ f22 1 286942"/>
                <a:gd name="f25" fmla="*/ 143470 f22 1"/>
                <a:gd name="f26" fmla="*/ 75800 f22 1"/>
                <a:gd name="f27" fmla="*/ 75799 f22 1"/>
                <a:gd name="f28" fmla="*/ 211140 f22 1"/>
                <a:gd name="f29" fmla="*/ 211141 f22 1"/>
                <a:gd name="f30" fmla="*/ 143471 f22 1"/>
                <a:gd name="f31" fmla="*/ 0 f22 1"/>
                <a:gd name="f32" fmla="*/ 286942 f22 1"/>
                <a:gd name="f33" fmla="*/ f23 1 f2"/>
                <a:gd name="f34" fmla="*/ f25 1 286942"/>
                <a:gd name="f35" fmla="*/ f26 1 286942"/>
                <a:gd name="f36" fmla="*/ f27 1 286942"/>
                <a:gd name="f37" fmla="*/ f28 1 286942"/>
                <a:gd name="f38" fmla="*/ f29 1 286942"/>
                <a:gd name="f39" fmla="*/ f30 1 286942"/>
                <a:gd name="f40" fmla="*/ f31 1 286942"/>
                <a:gd name="f41" fmla="*/ f32 1 286942"/>
                <a:gd name="f42" fmla="*/ f5 1 f24"/>
                <a:gd name="f43" fmla="*/ f6 1 f24"/>
                <a:gd name="f44" fmla="+- f33 0 f1"/>
                <a:gd name="f45" fmla="*/ f34 1 f24"/>
                <a:gd name="f46" fmla="*/ f35 1 f24"/>
                <a:gd name="f47" fmla="*/ f36 1 f24"/>
                <a:gd name="f48" fmla="*/ f37 1 f24"/>
                <a:gd name="f49" fmla="*/ f38 1 f24"/>
                <a:gd name="f50" fmla="*/ f39 1 f24"/>
                <a:gd name="f51" fmla="*/ f40 1 f24"/>
                <a:gd name="f52" fmla="*/ f41 1 f24"/>
                <a:gd name="f53" fmla="*/ f42 f20 1"/>
                <a:gd name="f54" fmla="*/ f43 f20 1"/>
                <a:gd name="f55" fmla="*/ f43 f21 1"/>
                <a:gd name="f56" fmla="*/ f42 f21 1"/>
                <a:gd name="f57" fmla="*/ f45 f20 1"/>
                <a:gd name="f58" fmla="*/ f46 f21 1"/>
                <a:gd name="f59" fmla="*/ f47 f20 1"/>
                <a:gd name="f60" fmla="*/ f45 f21 1"/>
                <a:gd name="f61" fmla="*/ f48 f21 1"/>
                <a:gd name="f62" fmla="*/ f49 f20 1"/>
                <a:gd name="f63" fmla="*/ f50 f20 1"/>
                <a:gd name="f64" fmla="*/ f51 f21 1"/>
                <a:gd name="f65" fmla="*/ f52 f20 1"/>
                <a:gd name="f66" fmla="*/ f50 f21 1"/>
                <a:gd name="f67" fmla="*/ f52 f21 1"/>
                <a:gd name="f68" fmla="*/ f51 f20 1"/>
              </a:gdLst>
              <a:ahLst/>
              <a:cxnLst>
                <a:cxn ang="3cd4">
                  <a:pos x="hc" y="t"/>
                </a:cxn>
                <a:cxn ang="0">
                  <a:pos x="r" y="vc"/>
                </a:cxn>
                <a:cxn ang="cd4">
                  <a:pos x="hc" y="b"/>
                </a:cxn>
                <a:cxn ang="cd2">
                  <a:pos x="l" y="vc"/>
                </a:cxn>
                <a:cxn ang="f44">
                  <a:pos x="f57" y="f58"/>
                </a:cxn>
                <a:cxn ang="f44">
                  <a:pos x="f59" y="f60"/>
                </a:cxn>
                <a:cxn ang="f44">
                  <a:pos x="f57" y="f61"/>
                </a:cxn>
                <a:cxn ang="f44">
                  <a:pos x="f62" y="f60"/>
                </a:cxn>
                <a:cxn ang="f44">
                  <a:pos x="f57" y="f58"/>
                </a:cxn>
                <a:cxn ang="f44">
                  <a:pos x="f63" y="f64"/>
                </a:cxn>
                <a:cxn ang="f44">
                  <a:pos x="f65" y="f66"/>
                </a:cxn>
                <a:cxn ang="f44">
                  <a:pos x="f63" y="f67"/>
                </a:cxn>
                <a:cxn ang="f44">
                  <a:pos x="f68" y="f66"/>
                </a:cxn>
                <a:cxn ang="f44">
                  <a:pos x="f63" y="f64"/>
                </a:cxn>
              </a:cxnLst>
              <a:rect l="f53" t="f56" r="f54" b="f55"/>
              <a:pathLst>
                <a:path w="286942" h="286942">
                  <a:moveTo>
                    <a:pt x="f7" y="f8"/>
                  </a:moveTo>
                  <a:cubicBezTo>
                    <a:pt x="f9" y="f8"/>
                    <a:pt x="f10" y="f11"/>
                    <a:pt x="f10" y="f7"/>
                  </a:cubicBezTo>
                  <a:cubicBezTo>
                    <a:pt x="f10" y="f12"/>
                    <a:pt x="f9" y="f13"/>
                    <a:pt x="f7" y="f13"/>
                  </a:cubicBezTo>
                  <a:cubicBezTo>
                    <a:pt x="f14" y="f13"/>
                    <a:pt x="f15" y="f12"/>
                    <a:pt x="f15" y="f7"/>
                  </a:cubicBezTo>
                  <a:cubicBezTo>
                    <a:pt x="f15" y="f11"/>
                    <a:pt x="f14" y="f8"/>
                    <a:pt x="f7" y="f8"/>
                  </a:cubicBezTo>
                  <a:close/>
                  <a:moveTo>
                    <a:pt x="f16" y="f5"/>
                  </a:moveTo>
                  <a:cubicBezTo>
                    <a:pt x="f17" y="f5"/>
                    <a:pt x="f6" y="f18"/>
                    <a:pt x="f6" y="f16"/>
                  </a:cubicBezTo>
                  <a:cubicBezTo>
                    <a:pt x="f6" y="f17"/>
                    <a:pt x="f17" y="f6"/>
                    <a:pt x="f16" y="f6"/>
                  </a:cubicBezTo>
                  <a:cubicBezTo>
                    <a:pt x="f18" y="f6"/>
                    <a:pt x="f5" y="f17"/>
                    <a:pt x="f5" y="f16"/>
                  </a:cubicBezTo>
                  <a:cubicBezTo>
                    <a:pt x="f5" y="f18"/>
                    <a:pt x="f18" y="f5"/>
                    <a:pt x="f16" y="f5"/>
                  </a:cubicBezTo>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NL"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29" name="Groep 28">
            <a:extLst>
              <a:ext uri="{FF2B5EF4-FFF2-40B4-BE49-F238E27FC236}">
                <a16:creationId xmlns:a16="http://schemas.microsoft.com/office/drawing/2014/main" id="{68BA5505-AAF9-7224-F6E3-627E3598B0FA}"/>
              </a:ext>
            </a:extLst>
          </p:cNvPr>
          <p:cNvGrpSpPr/>
          <p:nvPr/>
        </p:nvGrpSpPr>
        <p:grpSpPr>
          <a:xfrm rot="10800000">
            <a:off x="10289819" y="4151051"/>
            <a:ext cx="134078" cy="808786"/>
            <a:chOff x="306592" y="1515031"/>
            <a:chExt cx="134078" cy="808786"/>
          </a:xfrm>
        </p:grpSpPr>
        <p:sp>
          <p:nvSpPr>
            <p:cNvPr id="30" name="Rectangle 19">
              <a:extLst>
                <a:ext uri="{FF2B5EF4-FFF2-40B4-BE49-F238E27FC236}">
                  <a16:creationId xmlns:a16="http://schemas.microsoft.com/office/drawing/2014/main" id="{EA91662B-695A-50E5-A5A3-44CB8B80D3AE}"/>
                </a:ext>
              </a:extLst>
            </p:cNvPr>
            <p:cNvSpPr/>
            <p:nvPr/>
          </p:nvSpPr>
          <p:spPr>
            <a:xfrm rot="16199987" flipV="1">
              <a:off x="19698" y="1947405"/>
              <a:ext cx="707105" cy="4572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NL" sz="1800" b="0" i="0" u="none" strike="noStrike" kern="1200" cap="none" spc="0" normalizeH="0" baseline="0" noProof="0">
                <a:ln>
                  <a:noFill/>
                </a:ln>
                <a:solidFill>
                  <a:srgbClr val="FFFFFF"/>
                </a:solidFill>
                <a:effectLst/>
                <a:uLnTx/>
                <a:uFillTx/>
                <a:latin typeface="Calibri"/>
                <a:ea typeface="+mn-ea"/>
                <a:cs typeface="+mn-cs"/>
              </a:endParaRPr>
            </a:p>
          </p:txBody>
        </p:sp>
        <p:sp>
          <p:nvSpPr>
            <p:cNvPr id="31" name="Freeform: Shape 20">
              <a:extLst>
                <a:ext uri="{FF2B5EF4-FFF2-40B4-BE49-F238E27FC236}">
                  <a16:creationId xmlns:a16="http://schemas.microsoft.com/office/drawing/2014/main" id="{BF1EC1BA-29EB-7E34-FAD6-A9BD13A4BD65}"/>
                </a:ext>
              </a:extLst>
            </p:cNvPr>
            <p:cNvSpPr/>
            <p:nvPr/>
          </p:nvSpPr>
          <p:spPr>
            <a:xfrm rot="16199987" flipV="1">
              <a:off x="304255" y="1517368"/>
              <a:ext cx="138751" cy="134078"/>
            </a:xfrm>
            <a:custGeom>
              <a:avLst/>
              <a:gdLst>
                <a:gd name="f0" fmla="val 10800000"/>
                <a:gd name="f1" fmla="val 5400000"/>
                <a:gd name="f2" fmla="val 180"/>
                <a:gd name="f3" fmla="val w"/>
                <a:gd name="f4" fmla="val h"/>
                <a:gd name="f5" fmla="val 0"/>
                <a:gd name="f6" fmla="val 286942"/>
                <a:gd name="f7" fmla="val 143470"/>
                <a:gd name="f8" fmla="val 75800"/>
                <a:gd name="f9" fmla="val 106096"/>
                <a:gd name="f10" fmla="val 75799"/>
                <a:gd name="f11" fmla="val 106097"/>
                <a:gd name="f12" fmla="val 180843"/>
                <a:gd name="f13" fmla="val 211140"/>
                <a:gd name="f14" fmla="val 180844"/>
                <a:gd name="f15" fmla="val 211141"/>
                <a:gd name="f16" fmla="val 143471"/>
                <a:gd name="f17" fmla="val 222708"/>
                <a:gd name="f18" fmla="val 64234"/>
                <a:gd name="f19" fmla="+- 0 0 -90"/>
                <a:gd name="f20" fmla="*/ f3 1 286942"/>
                <a:gd name="f21" fmla="*/ f4 1 286942"/>
                <a:gd name="f22" fmla="+- f6 0 f5"/>
                <a:gd name="f23" fmla="*/ f19 f0 1"/>
                <a:gd name="f24" fmla="*/ f22 1 286942"/>
                <a:gd name="f25" fmla="*/ 143470 f22 1"/>
                <a:gd name="f26" fmla="*/ 75800 f22 1"/>
                <a:gd name="f27" fmla="*/ 75799 f22 1"/>
                <a:gd name="f28" fmla="*/ 211140 f22 1"/>
                <a:gd name="f29" fmla="*/ 211141 f22 1"/>
                <a:gd name="f30" fmla="*/ 143471 f22 1"/>
                <a:gd name="f31" fmla="*/ 0 f22 1"/>
                <a:gd name="f32" fmla="*/ 286942 f22 1"/>
                <a:gd name="f33" fmla="*/ f23 1 f2"/>
                <a:gd name="f34" fmla="*/ f25 1 286942"/>
                <a:gd name="f35" fmla="*/ f26 1 286942"/>
                <a:gd name="f36" fmla="*/ f27 1 286942"/>
                <a:gd name="f37" fmla="*/ f28 1 286942"/>
                <a:gd name="f38" fmla="*/ f29 1 286942"/>
                <a:gd name="f39" fmla="*/ f30 1 286942"/>
                <a:gd name="f40" fmla="*/ f31 1 286942"/>
                <a:gd name="f41" fmla="*/ f32 1 286942"/>
                <a:gd name="f42" fmla="*/ f5 1 f24"/>
                <a:gd name="f43" fmla="*/ f6 1 f24"/>
                <a:gd name="f44" fmla="+- f33 0 f1"/>
                <a:gd name="f45" fmla="*/ f34 1 f24"/>
                <a:gd name="f46" fmla="*/ f35 1 f24"/>
                <a:gd name="f47" fmla="*/ f36 1 f24"/>
                <a:gd name="f48" fmla="*/ f37 1 f24"/>
                <a:gd name="f49" fmla="*/ f38 1 f24"/>
                <a:gd name="f50" fmla="*/ f39 1 f24"/>
                <a:gd name="f51" fmla="*/ f40 1 f24"/>
                <a:gd name="f52" fmla="*/ f41 1 f24"/>
                <a:gd name="f53" fmla="*/ f42 f20 1"/>
                <a:gd name="f54" fmla="*/ f43 f20 1"/>
                <a:gd name="f55" fmla="*/ f43 f21 1"/>
                <a:gd name="f56" fmla="*/ f42 f21 1"/>
                <a:gd name="f57" fmla="*/ f45 f20 1"/>
                <a:gd name="f58" fmla="*/ f46 f21 1"/>
                <a:gd name="f59" fmla="*/ f47 f20 1"/>
                <a:gd name="f60" fmla="*/ f45 f21 1"/>
                <a:gd name="f61" fmla="*/ f48 f21 1"/>
                <a:gd name="f62" fmla="*/ f49 f20 1"/>
                <a:gd name="f63" fmla="*/ f50 f20 1"/>
                <a:gd name="f64" fmla="*/ f51 f21 1"/>
                <a:gd name="f65" fmla="*/ f52 f20 1"/>
                <a:gd name="f66" fmla="*/ f50 f21 1"/>
                <a:gd name="f67" fmla="*/ f52 f21 1"/>
                <a:gd name="f68" fmla="*/ f51 f20 1"/>
              </a:gdLst>
              <a:ahLst/>
              <a:cxnLst>
                <a:cxn ang="3cd4">
                  <a:pos x="hc" y="t"/>
                </a:cxn>
                <a:cxn ang="0">
                  <a:pos x="r" y="vc"/>
                </a:cxn>
                <a:cxn ang="cd4">
                  <a:pos x="hc" y="b"/>
                </a:cxn>
                <a:cxn ang="cd2">
                  <a:pos x="l" y="vc"/>
                </a:cxn>
                <a:cxn ang="f44">
                  <a:pos x="f57" y="f58"/>
                </a:cxn>
                <a:cxn ang="f44">
                  <a:pos x="f59" y="f60"/>
                </a:cxn>
                <a:cxn ang="f44">
                  <a:pos x="f57" y="f61"/>
                </a:cxn>
                <a:cxn ang="f44">
                  <a:pos x="f62" y="f60"/>
                </a:cxn>
                <a:cxn ang="f44">
                  <a:pos x="f57" y="f58"/>
                </a:cxn>
                <a:cxn ang="f44">
                  <a:pos x="f63" y="f64"/>
                </a:cxn>
                <a:cxn ang="f44">
                  <a:pos x="f65" y="f66"/>
                </a:cxn>
                <a:cxn ang="f44">
                  <a:pos x="f63" y="f67"/>
                </a:cxn>
                <a:cxn ang="f44">
                  <a:pos x="f68" y="f66"/>
                </a:cxn>
                <a:cxn ang="f44">
                  <a:pos x="f63" y="f64"/>
                </a:cxn>
              </a:cxnLst>
              <a:rect l="f53" t="f56" r="f54" b="f55"/>
              <a:pathLst>
                <a:path w="286942" h="286942">
                  <a:moveTo>
                    <a:pt x="f7" y="f8"/>
                  </a:moveTo>
                  <a:cubicBezTo>
                    <a:pt x="f9" y="f8"/>
                    <a:pt x="f10" y="f11"/>
                    <a:pt x="f10" y="f7"/>
                  </a:cubicBezTo>
                  <a:cubicBezTo>
                    <a:pt x="f10" y="f12"/>
                    <a:pt x="f9" y="f13"/>
                    <a:pt x="f7" y="f13"/>
                  </a:cubicBezTo>
                  <a:cubicBezTo>
                    <a:pt x="f14" y="f13"/>
                    <a:pt x="f15" y="f12"/>
                    <a:pt x="f15" y="f7"/>
                  </a:cubicBezTo>
                  <a:cubicBezTo>
                    <a:pt x="f15" y="f11"/>
                    <a:pt x="f14" y="f8"/>
                    <a:pt x="f7" y="f8"/>
                  </a:cubicBezTo>
                  <a:close/>
                  <a:moveTo>
                    <a:pt x="f16" y="f5"/>
                  </a:moveTo>
                  <a:cubicBezTo>
                    <a:pt x="f17" y="f5"/>
                    <a:pt x="f6" y="f18"/>
                    <a:pt x="f6" y="f16"/>
                  </a:cubicBezTo>
                  <a:cubicBezTo>
                    <a:pt x="f6" y="f17"/>
                    <a:pt x="f17" y="f6"/>
                    <a:pt x="f16" y="f6"/>
                  </a:cubicBezTo>
                  <a:cubicBezTo>
                    <a:pt x="f18" y="f6"/>
                    <a:pt x="f5" y="f17"/>
                    <a:pt x="f5" y="f16"/>
                  </a:cubicBezTo>
                  <a:cubicBezTo>
                    <a:pt x="f5" y="f18"/>
                    <a:pt x="f18" y="f5"/>
                    <a:pt x="f16" y="f5"/>
                  </a:cubicBezTo>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NL"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2" name="Groep 31">
            <a:extLst>
              <a:ext uri="{FF2B5EF4-FFF2-40B4-BE49-F238E27FC236}">
                <a16:creationId xmlns:a16="http://schemas.microsoft.com/office/drawing/2014/main" id="{BFD65B7C-BD8A-47D8-F82D-E8A1DB6E03F7}"/>
              </a:ext>
            </a:extLst>
          </p:cNvPr>
          <p:cNvGrpSpPr/>
          <p:nvPr/>
        </p:nvGrpSpPr>
        <p:grpSpPr>
          <a:xfrm rot="10800000">
            <a:off x="1808424" y="4156972"/>
            <a:ext cx="134078" cy="808786"/>
            <a:chOff x="306592" y="1515031"/>
            <a:chExt cx="134078" cy="808786"/>
          </a:xfrm>
        </p:grpSpPr>
        <p:sp>
          <p:nvSpPr>
            <p:cNvPr id="33" name="Rectangle 19">
              <a:extLst>
                <a:ext uri="{FF2B5EF4-FFF2-40B4-BE49-F238E27FC236}">
                  <a16:creationId xmlns:a16="http://schemas.microsoft.com/office/drawing/2014/main" id="{68E2484E-1422-CC7A-4313-C9E749BCAEA5}"/>
                </a:ext>
              </a:extLst>
            </p:cNvPr>
            <p:cNvSpPr/>
            <p:nvPr/>
          </p:nvSpPr>
          <p:spPr>
            <a:xfrm rot="16199987" flipV="1">
              <a:off x="19698" y="1947405"/>
              <a:ext cx="707105" cy="4572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NL" sz="1800" b="0" i="0" u="none" strike="noStrike" kern="1200" cap="none" spc="0" normalizeH="0" baseline="0" noProof="0">
                <a:ln>
                  <a:noFill/>
                </a:ln>
                <a:solidFill>
                  <a:srgbClr val="FFFFFF"/>
                </a:solidFill>
                <a:effectLst/>
                <a:uLnTx/>
                <a:uFillTx/>
                <a:latin typeface="Calibri"/>
                <a:ea typeface="+mn-ea"/>
                <a:cs typeface="+mn-cs"/>
              </a:endParaRPr>
            </a:p>
          </p:txBody>
        </p:sp>
        <p:sp>
          <p:nvSpPr>
            <p:cNvPr id="34" name="Freeform: Shape 20">
              <a:extLst>
                <a:ext uri="{FF2B5EF4-FFF2-40B4-BE49-F238E27FC236}">
                  <a16:creationId xmlns:a16="http://schemas.microsoft.com/office/drawing/2014/main" id="{C2FE9A49-2BFD-2431-18D1-847C1AF0712E}"/>
                </a:ext>
              </a:extLst>
            </p:cNvPr>
            <p:cNvSpPr/>
            <p:nvPr/>
          </p:nvSpPr>
          <p:spPr>
            <a:xfrm rot="16199987" flipV="1">
              <a:off x="304255" y="1517368"/>
              <a:ext cx="138751" cy="134078"/>
            </a:xfrm>
            <a:custGeom>
              <a:avLst/>
              <a:gdLst>
                <a:gd name="f0" fmla="val 10800000"/>
                <a:gd name="f1" fmla="val 5400000"/>
                <a:gd name="f2" fmla="val 180"/>
                <a:gd name="f3" fmla="val w"/>
                <a:gd name="f4" fmla="val h"/>
                <a:gd name="f5" fmla="val 0"/>
                <a:gd name="f6" fmla="val 286942"/>
                <a:gd name="f7" fmla="val 143470"/>
                <a:gd name="f8" fmla="val 75800"/>
                <a:gd name="f9" fmla="val 106096"/>
                <a:gd name="f10" fmla="val 75799"/>
                <a:gd name="f11" fmla="val 106097"/>
                <a:gd name="f12" fmla="val 180843"/>
                <a:gd name="f13" fmla="val 211140"/>
                <a:gd name="f14" fmla="val 180844"/>
                <a:gd name="f15" fmla="val 211141"/>
                <a:gd name="f16" fmla="val 143471"/>
                <a:gd name="f17" fmla="val 222708"/>
                <a:gd name="f18" fmla="val 64234"/>
                <a:gd name="f19" fmla="+- 0 0 -90"/>
                <a:gd name="f20" fmla="*/ f3 1 286942"/>
                <a:gd name="f21" fmla="*/ f4 1 286942"/>
                <a:gd name="f22" fmla="+- f6 0 f5"/>
                <a:gd name="f23" fmla="*/ f19 f0 1"/>
                <a:gd name="f24" fmla="*/ f22 1 286942"/>
                <a:gd name="f25" fmla="*/ 143470 f22 1"/>
                <a:gd name="f26" fmla="*/ 75800 f22 1"/>
                <a:gd name="f27" fmla="*/ 75799 f22 1"/>
                <a:gd name="f28" fmla="*/ 211140 f22 1"/>
                <a:gd name="f29" fmla="*/ 211141 f22 1"/>
                <a:gd name="f30" fmla="*/ 143471 f22 1"/>
                <a:gd name="f31" fmla="*/ 0 f22 1"/>
                <a:gd name="f32" fmla="*/ 286942 f22 1"/>
                <a:gd name="f33" fmla="*/ f23 1 f2"/>
                <a:gd name="f34" fmla="*/ f25 1 286942"/>
                <a:gd name="f35" fmla="*/ f26 1 286942"/>
                <a:gd name="f36" fmla="*/ f27 1 286942"/>
                <a:gd name="f37" fmla="*/ f28 1 286942"/>
                <a:gd name="f38" fmla="*/ f29 1 286942"/>
                <a:gd name="f39" fmla="*/ f30 1 286942"/>
                <a:gd name="f40" fmla="*/ f31 1 286942"/>
                <a:gd name="f41" fmla="*/ f32 1 286942"/>
                <a:gd name="f42" fmla="*/ f5 1 f24"/>
                <a:gd name="f43" fmla="*/ f6 1 f24"/>
                <a:gd name="f44" fmla="+- f33 0 f1"/>
                <a:gd name="f45" fmla="*/ f34 1 f24"/>
                <a:gd name="f46" fmla="*/ f35 1 f24"/>
                <a:gd name="f47" fmla="*/ f36 1 f24"/>
                <a:gd name="f48" fmla="*/ f37 1 f24"/>
                <a:gd name="f49" fmla="*/ f38 1 f24"/>
                <a:gd name="f50" fmla="*/ f39 1 f24"/>
                <a:gd name="f51" fmla="*/ f40 1 f24"/>
                <a:gd name="f52" fmla="*/ f41 1 f24"/>
                <a:gd name="f53" fmla="*/ f42 f20 1"/>
                <a:gd name="f54" fmla="*/ f43 f20 1"/>
                <a:gd name="f55" fmla="*/ f43 f21 1"/>
                <a:gd name="f56" fmla="*/ f42 f21 1"/>
                <a:gd name="f57" fmla="*/ f45 f20 1"/>
                <a:gd name="f58" fmla="*/ f46 f21 1"/>
                <a:gd name="f59" fmla="*/ f47 f20 1"/>
                <a:gd name="f60" fmla="*/ f45 f21 1"/>
                <a:gd name="f61" fmla="*/ f48 f21 1"/>
                <a:gd name="f62" fmla="*/ f49 f20 1"/>
                <a:gd name="f63" fmla="*/ f50 f20 1"/>
                <a:gd name="f64" fmla="*/ f51 f21 1"/>
                <a:gd name="f65" fmla="*/ f52 f20 1"/>
                <a:gd name="f66" fmla="*/ f50 f21 1"/>
                <a:gd name="f67" fmla="*/ f52 f21 1"/>
                <a:gd name="f68" fmla="*/ f51 f20 1"/>
              </a:gdLst>
              <a:ahLst/>
              <a:cxnLst>
                <a:cxn ang="3cd4">
                  <a:pos x="hc" y="t"/>
                </a:cxn>
                <a:cxn ang="0">
                  <a:pos x="r" y="vc"/>
                </a:cxn>
                <a:cxn ang="cd4">
                  <a:pos x="hc" y="b"/>
                </a:cxn>
                <a:cxn ang="cd2">
                  <a:pos x="l" y="vc"/>
                </a:cxn>
                <a:cxn ang="f44">
                  <a:pos x="f57" y="f58"/>
                </a:cxn>
                <a:cxn ang="f44">
                  <a:pos x="f59" y="f60"/>
                </a:cxn>
                <a:cxn ang="f44">
                  <a:pos x="f57" y="f61"/>
                </a:cxn>
                <a:cxn ang="f44">
                  <a:pos x="f62" y="f60"/>
                </a:cxn>
                <a:cxn ang="f44">
                  <a:pos x="f57" y="f58"/>
                </a:cxn>
                <a:cxn ang="f44">
                  <a:pos x="f63" y="f64"/>
                </a:cxn>
                <a:cxn ang="f44">
                  <a:pos x="f65" y="f66"/>
                </a:cxn>
                <a:cxn ang="f44">
                  <a:pos x="f63" y="f67"/>
                </a:cxn>
                <a:cxn ang="f44">
                  <a:pos x="f68" y="f66"/>
                </a:cxn>
                <a:cxn ang="f44">
                  <a:pos x="f63" y="f64"/>
                </a:cxn>
              </a:cxnLst>
              <a:rect l="f53" t="f56" r="f54" b="f55"/>
              <a:pathLst>
                <a:path w="286942" h="286942">
                  <a:moveTo>
                    <a:pt x="f7" y="f8"/>
                  </a:moveTo>
                  <a:cubicBezTo>
                    <a:pt x="f9" y="f8"/>
                    <a:pt x="f10" y="f11"/>
                    <a:pt x="f10" y="f7"/>
                  </a:cubicBezTo>
                  <a:cubicBezTo>
                    <a:pt x="f10" y="f12"/>
                    <a:pt x="f9" y="f13"/>
                    <a:pt x="f7" y="f13"/>
                  </a:cubicBezTo>
                  <a:cubicBezTo>
                    <a:pt x="f14" y="f13"/>
                    <a:pt x="f15" y="f12"/>
                    <a:pt x="f15" y="f7"/>
                  </a:cubicBezTo>
                  <a:cubicBezTo>
                    <a:pt x="f15" y="f11"/>
                    <a:pt x="f14" y="f8"/>
                    <a:pt x="f7" y="f8"/>
                  </a:cubicBezTo>
                  <a:close/>
                  <a:moveTo>
                    <a:pt x="f16" y="f5"/>
                  </a:moveTo>
                  <a:cubicBezTo>
                    <a:pt x="f17" y="f5"/>
                    <a:pt x="f6" y="f18"/>
                    <a:pt x="f6" y="f16"/>
                  </a:cubicBezTo>
                  <a:cubicBezTo>
                    <a:pt x="f6" y="f17"/>
                    <a:pt x="f17" y="f6"/>
                    <a:pt x="f16" y="f6"/>
                  </a:cubicBezTo>
                  <a:cubicBezTo>
                    <a:pt x="f18" y="f6"/>
                    <a:pt x="f5" y="f17"/>
                    <a:pt x="f5" y="f16"/>
                  </a:cubicBezTo>
                  <a:cubicBezTo>
                    <a:pt x="f5" y="f18"/>
                    <a:pt x="f18" y="f5"/>
                    <a:pt x="f16" y="f5"/>
                  </a:cubicBezTo>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NL" sz="1800" b="0" i="0" u="none" strike="noStrike" kern="1200" cap="none" spc="0" normalizeH="0" baseline="0" noProof="0">
                <a:ln>
                  <a:noFill/>
                </a:ln>
                <a:solidFill>
                  <a:srgbClr val="FFFFFF"/>
                </a:solidFill>
                <a:effectLst/>
                <a:uLnTx/>
                <a:uFillTx/>
                <a:latin typeface="Calibri"/>
                <a:ea typeface="+mn-ea"/>
                <a:cs typeface="+mn-cs"/>
              </a:endParaRPr>
            </a:p>
          </p:txBody>
        </p:sp>
      </p:grpSp>
      <p:pic>
        <p:nvPicPr>
          <p:cNvPr id="38" name="Logo Digicampus_White.psd" descr="Logo Digicampus_White.psd">
            <a:extLst>
              <a:ext uri="{FF2B5EF4-FFF2-40B4-BE49-F238E27FC236}">
                <a16:creationId xmlns:a16="http://schemas.microsoft.com/office/drawing/2014/main" id="{921A5725-DE1A-DF7F-38CA-77852A97C77D}"/>
              </a:ext>
            </a:extLst>
          </p:cNvPr>
          <p:cNvPicPr>
            <a:picLocks noChangeAspect="1"/>
          </p:cNvPicPr>
          <p:nvPr/>
        </p:nvPicPr>
        <p:blipFill>
          <a:blip r:embed="rId2"/>
          <a:stretch>
            <a:fillRect/>
          </a:stretch>
        </p:blipFill>
        <p:spPr>
          <a:xfrm>
            <a:off x="10260392" y="6340257"/>
            <a:ext cx="1765536" cy="282797"/>
          </a:xfrm>
          <a:prstGeom prst="rect">
            <a:avLst/>
          </a:prstGeom>
          <a:ln w="12700">
            <a:miter lim="400000"/>
          </a:ln>
        </p:spPr>
      </p:pic>
      <p:grpSp>
        <p:nvGrpSpPr>
          <p:cNvPr id="41" name="Group 9">
            <a:extLst>
              <a:ext uri="{FF2B5EF4-FFF2-40B4-BE49-F238E27FC236}">
                <a16:creationId xmlns:a16="http://schemas.microsoft.com/office/drawing/2014/main" id="{458519A5-CED8-883A-9446-8CD9CA0E78F9}"/>
              </a:ext>
            </a:extLst>
          </p:cNvPr>
          <p:cNvGrpSpPr/>
          <p:nvPr/>
        </p:nvGrpSpPr>
        <p:grpSpPr>
          <a:xfrm>
            <a:off x="1883308" y="5025533"/>
            <a:ext cx="8559122" cy="677387"/>
            <a:chOff x="1816437" y="5466877"/>
            <a:chExt cx="8559122" cy="677387"/>
          </a:xfrm>
        </p:grpSpPr>
        <p:sp>
          <p:nvSpPr>
            <p:cNvPr id="51" name="Rectangle 10">
              <a:extLst>
                <a:ext uri="{FF2B5EF4-FFF2-40B4-BE49-F238E27FC236}">
                  <a16:creationId xmlns:a16="http://schemas.microsoft.com/office/drawing/2014/main" id="{20197280-4AF2-62C1-8596-78EB0BEBCDC7}"/>
                </a:ext>
              </a:extLst>
            </p:cNvPr>
            <p:cNvSpPr/>
            <p:nvPr/>
          </p:nvSpPr>
          <p:spPr>
            <a:xfrm>
              <a:off x="2048914" y="5594920"/>
              <a:ext cx="8252213" cy="400114"/>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2340"/>
                </a:spcBef>
                <a:spcAft>
                  <a:spcPts val="0"/>
                </a:spcAft>
                <a:buClrTx/>
                <a:buSzTx/>
                <a:buFontTx/>
                <a:buNone/>
                <a:tabLst/>
                <a:defRPr sz="1800" b="0" i="0" u="none" strike="noStrike" kern="0" cap="none" spc="0" baseline="0">
                  <a:solidFill>
                    <a:srgbClr val="000000"/>
                  </a:solidFill>
                  <a:uFillTx/>
                </a:defRPr>
              </a:pPr>
              <a:r>
                <a:rPr kumimoji="0" lang="nl-NL" sz="2000" b="1" i="0" u="none" strike="noStrike" kern="1200" cap="none" spc="0" normalizeH="0" baseline="0" noProof="0" dirty="0">
                  <a:ln>
                    <a:noFill/>
                  </a:ln>
                  <a:solidFill>
                    <a:srgbClr val="FFFFFF"/>
                  </a:solidFill>
                  <a:effectLst/>
                  <a:uLnTx/>
                  <a:uFillTx/>
                  <a:latin typeface="Segoe UI" pitchFamily="34"/>
                  <a:ea typeface="+mn-ea"/>
                  <a:cs typeface="Segoe UI" pitchFamily="34"/>
                </a:rPr>
                <a:t>SAMEN INNOVEREN </a:t>
              </a:r>
              <a:r>
                <a:rPr kumimoji="0" lang="nl-NL" sz="2000" b="0" i="0" u="none" strike="noStrike" kern="1200" cap="none" spc="0" normalizeH="0" baseline="0" noProof="0" dirty="0">
                  <a:ln>
                    <a:noFill/>
                  </a:ln>
                  <a:solidFill>
                    <a:srgbClr val="FFFFFF"/>
                  </a:solidFill>
                  <a:effectLst/>
                  <a:uLnTx/>
                  <a:uFillTx/>
                  <a:latin typeface="Segoe UI Light" pitchFamily="34"/>
                  <a:ea typeface="+mn-ea"/>
                  <a:cs typeface="Segoe UI Light" pitchFamily="34"/>
                </a:rPr>
                <a:t>OVER GRENZEN HEEN</a:t>
              </a:r>
            </a:p>
          </p:txBody>
        </p:sp>
        <p:sp>
          <p:nvSpPr>
            <p:cNvPr id="52" name="Rectangle 11">
              <a:extLst>
                <a:ext uri="{FF2B5EF4-FFF2-40B4-BE49-F238E27FC236}">
                  <a16:creationId xmlns:a16="http://schemas.microsoft.com/office/drawing/2014/main" id="{48A07BC8-A4BA-269B-BF2B-7AA4E2404710}"/>
                </a:ext>
              </a:extLst>
            </p:cNvPr>
            <p:cNvSpPr/>
            <p:nvPr/>
          </p:nvSpPr>
          <p:spPr>
            <a:xfrm>
              <a:off x="1816437" y="5466877"/>
              <a:ext cx="8559122" cy="677387"/>
            </a:xfrm>
            <a:prstGeom prst="rect">
              <a:avLst/>
            </a:prstGeom>
            <a:noFill/>
            <a:ln w="57150"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NL" sz="1600" b="0" i="0" u="none" strike="noStrike" kern="1200" cap="none" spc="0" normalizeH="0" baseline="0" noProof="0">
                <a:ln>
                  <a:noFill/>
                </a:ln>
                <a:solidFill>
                  <a:srgbClr val="FFFFFF"/>
                </a:solidFill>
                <a:effectLst/>
                <a:uLnTx/>
                <a:uFillTx/>
                <a:latin typeface="Calibri"/>
                <a:ea typeface="+mn-ea"/>
                <a:cs typeface="+mn-cs"/>
              </a:endParaRPr>
            </a:p>
          </p:txBody>
        </p:sp>
      </p:grpSp>
      <p:sp>
        <p:nvSpPr>
          <p:cNvPr id="7" name="Tekstvak 6">
            <a:extLst>
              <a:ext uri="{FF2B5EF4-FFF2-40B4-BE49-F238E27FC236}">
                <a16:creationId xmlns:a16="http://schemas.microsoft.com/office/drawing/2014/main" id="{2EA1E95B-1F66-BE89-7096-D1985147A8B5}"/>
              </a:ext>
            </a:extLst>
          </p:cNvPr>
          <p:cNvSpPr txBox="1"/>
          <p:nvPr/>
        </p:nvSpPr>
        <p:spPr>
          <a:xfrm>
            <a:off x="504821" y="1344336"/>
            <a:ext cx="1121691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tab pos="457200" algn="l"/>
              </a:tabLst>
              <a:defRPr/>
            </a:pPr>
            <a:r>
              <a:rPr kumimoji="0" lang="nl-NL" sz="1800" b="1" i="0" u="none" strike="noStrike" kern="1200" cap="none" spc="0" normalizeH="0" baseline="0" noProof="0" dirty="0">
                <a:ln>
                  <a:noFill/>
                </a:ln>
                <a:solidFill>
                  <a:prstClr val="white"/>
                </a:solidFill>
                <a:effectLst/>
                <a:uLnTx/>
                <a:uFillTx/>
                <a:latin typeface="Segoe UI Light" panose="020B0502040204020203" pitchFamily="34" charset="0"/>
                <a:ea typeface="Calibri" panose="020F0502020204030204" pitchFamily="34" charset="0"/>
                <a:cs typeface="Arial" panose="020B0604020202020204" pitchFamily="34" charset="0"/>
              </a:rPr>
              <a:t>Digicampus is een onafhankelijke kennis en innovatie hub voor de digitale transformatie van de publieke sector</a:t>
            </a:r>
          </a:p>
        </p:txBody>
      </p:sp>
      <p:pic>
        <p:nvPicPr>
          <p:cNvPr id="12" name="Logo Digicampus_White.psd" descr="Logo Digicampus_White.psd">
            <a:extLst>
              <a:ext uri="{FF2B5EF4-FFF2-40B4-BE49-F238E27FC236}">
                <a16:creationId xmlns:a16="http://schemas.microsoft.com/office/drawing/2014/main" id="{6526E44B-77E8-ED49-9E39-9D039463E422}"/>
              </a:ext>
            </a:extLst>
          </p:cNvPr>
          <p:cNvPicPr>
            <a:picLocks noChangeAspect="1"/>
          </p:cNvPicPr>
          <p:nvPr/>
        </p:nvPicPr>
        <p:blipFill>
          <a:blip r:embed="rId2"/>
          <a:stretch>
            <a:fillRect/>
          </a:stretch>
        </p:blipFill>
        <p:spPr>
          <a:xfrm>
            <a:off x="1911711" y="60317"/>
            <a:ext cx="8660359" cy="1387183"/>
          </a:xfrm>
          <a:prstGeom prst="rect">
            <a:avLst/>
          </a:prstGeom>
          <a:ln w="12700">
            <a:miter lim="400000"/>
          </a:ln>
        </p:spPr>
      </p:pic>
    </p:spTree>
    <p:extLst>
      <p:ext uri="{BB962C8B-B14F-4D97-AF65-F5344CB8AC3E}">
        <p14:creationId xmlns:p14="http://schemas.microsoft.com/office/powerpoint/2010/main" val="4232118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3">
            <a:extLst>
              <a:ext uri="{FF2B5EF4-FFF2-40B4-BE49-F238E27FC236}">
                <a16:creationId xmlns:a16="http://schemas.microsoft.com/office/drawing/2014/main" id="{9D7F5112-891F-E8AB-08E0-314962241AB0}"/>
              </a:ext>
            </a:extLst>
          </p:cNvPr>
          <p:cNvSpPr/>
          <p:nvPr/>
        </p:nvSpPr>
        <p:spPr>
          <a:xfrm>
            <a:off x="203200" y="547550"/>
            <a:ext cx="11762584" cy="1015663"/>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2340"/>
              </a:spcBef>
              <a:spcAft>
                <a:spcPts val="0"/>
              </a:spcAft>
              <a:buClrTx/>
              <a:buSzTx/>
              <a:buFontTx/>
              <a:buNone/>
              <a:tabLst/>
              <a:defRPr/>
            </a:pPr>
            <a:r>
              <a:rPr kumimoji="0" lang="nl-NL" sz="3000" b="0" i="0" u="none" strike="noStrike" kern="1200" cap="none" spc="0" normalizeH="0" baseline="0" noProof="0" dirty="0">
                <a:ln>
                  <a:noFill/>
                </a:ln>
                <a:solidFill>
                  <a:srgbClr val="1D646E"/>
                </a:solidFill>
                <a:effectLst/>
                <a:uLnTx/>
                <a:uFillTx/>
                <a:latin typeface="Segoe UI Light" panose="020B0502040204020203" pitchFamily="34" charset="0"/>
                <a:ea typeface="+mn-ea"/>
                <a:cs typeface="Segoe UI Light" panose="020B0502040204020203" pitchFamily="34" charset="0"/>
              </a:rPr>
              <a:t>Digicampus als matchmaker, transformatie hub &amp; </a:t>
            </a:r>
            <a:r>
              <a:rPr kumimoji="0" lang="nl-NL" sz="3000" b="0" i="0" u="none" strike="noStrike" kern="1200" cap="none" spc="0" normalizeH="0" baseline="0" noProof="0" dirty="0" err="1">
                <a:ln>
                  <a:noFill/>
                </a:ln>
                <a:solidFill>
                  <a:srgbClr val="1D646E"/>
                </a:solidFill>
                <a:effectLst/>
                <a:uLnTx/>
                <a:uFillTx/>
                <a:latin typeface="Segoe UI Light" panose="020B0502040204020203" pitchFamily="34" charset="0"/>
                <a:ea typeface="+mn-ea"/>
                <a:cs typeface="Segoe UI Light" panose="020B0502040204020203" pitchFamily="34" charset="0"/>
              </a:rPr>
              <a:t>learning</a:t>
            </a:r>
            <a:r>
              <a:rPr kumimoji="0" lang="nl-NL" sz="3000" b="0" i="0" u="none" strike="noStrike" kern="1200" cap="none" spc="0" normalizeH="0" baseline="0" noProof="0" dirty="0">
                <a:ln>
                  <a:noFill/>
                </a:ln>
                <a:solidFill>
                  <a:srgbClr val="1D646E"/>
                </a:solidFill>
                <a:effectLst/>
                <a:uLnTx/>
                <a:uFillTx/>
                <a:latin typeface="Segoe UI Light" panose="020B0502040204020203" pitchFamily="34" charset="0"/>
                <a:ea typeface="+mn-ea"/>
                <a:cs typeface="Segoe UI Light" panose="020B0502040204020203" pitchFamily="34" charset="0"/>
              </a:rPr>
              <a:t> community in </a:t>
            </a:r>
            <a:r>
              <a:rPr kumimoji="0" lang="nl-NL" sz="3000" b="0" i="0" u="none" strike="noStrike" kern="1200" cap="none" spc="0" normalizeH="0" baseline="0" noProof="0" dirty="0" err="1">
                <a:ln>
                  <a:noFill/>
                </a:ln>
                <a:solidFill>
                  <a:srgbClr val="1D646E"/>
                </a:solidFill>
                <a:effectLst/>
                <a:uLnTx/>
                <a:uFillTx/>
                <a:latin typeface="Segoe UI Light" panose="020B0502040204020203" pitchFamily="34" charset="0"/>
                <a:ea typeface="+mn-ea"/>
                <a:cs typeface="Segoe UI Light" panose="020B0502040204020203" pitchFamily="34" charset="0"/>
              </a:rPr>
              <a:t>GovTech</a:t>
            </a:r>
            <a:endParaRPr kumimoji="0" lang="nl-NL" sz="3000" b="0" i="0" u="none" strike="noStrike" kern="1200" cap="none" spc="0" normalizeH="0" baseline="0" noProof="0" dirty="0">
              <a:ln>
                <a:noFill/>
              </a:ln>
              <a:solidFill>
                <a:srgbClr val="1D646E"/>
              </a:solidFill>
              <a:effectLst/>
              <a:uLnTx/>
              <a:uFillTx/>
              <a:latin typeface="Segoe UI Light" panose="020B0502040204020203" pitchFamily="34" charset="0"/>
              <a:ea typeface="+mn-ea"/>
              <a:cs typeface="Segoe UI Light" panose="020B0502040204020203" pitchFamily="34" charset="0"/>
            </a:endParaRPr>
          </a:p>
        </p:txBody>
      </p:sp>
      <p:pic>
        <p:nvPicPr>
          <p:cNvPr id="2" name="Afbeelding 1">
            <a:extLst>
              <a:ext uri="{FF2B5EF4-FFF2-40B4-BE49-F238E27FC236}">
                <a16:creationId xmlns:a16="http://schemas.microsoft.com/office/drawing/2014/main" id="{FC79CF1D-0CE1-6D15-014D-2C5249D0D2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1837" y="6378386"/>
            <a:ext cx="1763947" cy="282796"/>
          </a:xfrm>
          <a:prstGeom prst="rect">
            <a:avLst/>
          </a:prstGeom>
        </p:spPr>
      </p:pic>
      <p:pic>
        <p:nvPicPr>
          <p:cNvPr id="8" name="Afbeelding 4">
            <a:extLst>
              <a:ext uri="{FF2B5EF4-FFF2-40B4-BE49-F238E27FC236}">
                <a16:creationId xmlns:a16="http://schemas.microsoft.com/office/drawing/2014/main" id="{25321268-0CBE-68C1-B7C1-0E5D04BFAB4E}"/>
              </a:ext>
            </a:extLst>
          </p:cNvPr>
          <p:cNvPicPr>
            <a:picLocks noChangeAspect="1"/>
          </p:cNvPicPr>
          <p:nvPr/>
        </p:nvPicPr>
        <p:blipFill>
          <a:blip r:embed="rId4"/>
          <a:stretch>
            <a:fillRect/>
          </a:stretch>
        </p:blipFill>
        <p:spPr>
          <a:xfrm>
            <a:off x="886237" y="1642276"/>
            <a:ext cx="10286068" cy="3430846"/>
          </a:xfrm>
          <a:prstGeom prst="rect">
            <a:avLst/>
          </a:prstGeom>
          <a:noFill/>
          <a:ln cap="flat">
            <a:noFill/>
          </a:ln>
        </p:spPr>
      </p:pic>
      <p:sp>
        <p:nvSpPr>
          <p:cNvPr id="9" name="Rechthoek 8">
            <a:extLst>
              <a:ext uri="{FF2B5EF4-FFF2-40B4-BE49-F238E27FC236}">
                <a16:creationId xmlns:a16="http://schemas.microsoft.com/office/drawing/2014/main" id="{087B1EBE-F47B-2D11-BF67-26EFD0E2E153}"/>
              </a:ext>
            </a:extLst>
          </p:cNvPr>
          <p:cNvSpPr/>
          <p:nvPr/>
        </p:nvSpPr>
        <p:spPr>
          <a:xfrm>
            <a:off x="1483360" y="5387438"/>
            <a:ext cx="2724727" cy="384926"/>
          </a:xfrm>
          <a:prstGeom prst="rect">
            <a:avLst/>
          </a:prstGeom>
          <a:solidFill>
            <a:srgbClr val="15878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Segoe UI Light" panose="020B0502040204020203" pitchFamily="34" charset="0"/>
                <a:ea typeface="Calibri"/>
                <a:cs typeface="Segoe UI Light" panose="020B0502040204020203" pitchFamily="34" charset="0"/>
              </a:rPr>
              <a:t>Richten</a:t>
            </a:r>
            <a:endParaRPr kumimoji="0" lang="nl-NL" sz="1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0" name="Rechthoek 9">
            <a:extLst>
              <a:ext uri="{FF2B5EF4-FFF2-40B4-BE49-F238E27FC236}">
                <a16:creationId xmlns:a16="http://schemas.microsoft.com/office/drawing/2014/main" id="{578B6E21-5D44-090B-C477-DF89F75432C4}"/>
              </a:ext>
            </a:extLst>
          </p:cNvPr>
          <p:cNvSpPr/>
          <p:nvPr/>
        </p:nvSpPr>
        <p:spPr>
          <a:xfrm>
            <a:off x="4208087" y="5387439"/>
            <a:ext cx="2872508" cy="384926"/>
          </a:xfrm>
          <a:prstGeom prst="rect">
            <a:avLst/>
          </a:prstGeom>
          <a:solidFill>
            <a:srgbClr val="1D646E"/>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Segoe UI Light" panose="020B0502040204020203" pitchFamily="34" charset="0"/>
                <a:ea typeface="Calibri"/>
                <a:cs typeface="Segoe UI Light" panose="020B0502040204020203" pitchFamily="34" charset="0"/>
              </a:rPr>
              <a:t>Inrichten</a:t>
            </a:r>
            <a:endParaRPr kumimoji="0" lang="nl-NL" sz="1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1" name="Pijl: rechts 5">
            <a:extLst>
              <a:ext uri="{FF2B5EF4-FFF2-40B4-BE49-F238E27FC236}">
                <a16:creationId xmlns:a16="http://schemas.microsoft.com/office/drawing/2014/main" id="{4C0BF01C-824C-6899-CD5E-A6DD5176D85F}"/>
              </a:ext>
            </a:extLst>
          </p:cNvPr>
          <p:cNvSpPr/>
          <p:nvPr/>
        </p:nvSpPr>
        <p:spPr>
          <a:xfrm>
            <a:off x="7080595" y="5188435"/>
            <a:ext cx="3628045" cy="788147"/>
          </a:xfrm>
          <a:prstGeom prst="rightArrow">
            <a:avLst/>
          </a:prstGeom>
          <a:solidFill>
            <a:srgbClr val="214058"/>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Segoe UI Light" panose="020B0502040204020203" pitchFamily="34" charset="0"/>
                <a:ea typeface="Calibri"/>
                <a:cs typeface="Segoe UI Light" panose="020B0502040204020203" pitchFamily="34" charset="0"/>
              </a:rPr>
              <a:t>Verrichten</a:t>
            </a:r>
            <a:endParaRPr kumimoji="0" lang="nl-NL" sz="1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1898647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Arrow: Left-Right 28">
            <a:extLst>
              <a:ext uri="{FF2B5EF4-FFF2-40B4-BE49-F238E27FC236}">
                <a16:creationId xmlns:a16="http://schemas.microsoft.com/office/drawing/2014/main" id="{E81D3192-25AF-7BD6-559C-0CEA26C22218}"/>
              </a:ext>
            </a:extLst>
          </p:cNvPr>
          <p:cNvSpPr/>
          <p:nvPr/>
        </p:nvSpPr>
        <p:spPr>
          <a:xfrm>
            <a:off x="1797111" y="4896215"/>
            <a:ext cx="6154247" cy="564347"/>
          </a:xfrm>
          <a:prstGeom prst="leftRightArrow">
            <a:avLst>
              <a:gd name="adj1" fmla="val 22420"/>
              <a:gd name="adj2" fmla="val 50000"/>
            </a:avLst>
          </a:prstGeom>
          <a:solidFill>
            <a:srgbClr val="1B6E74"/>
          </a:solidFill>
          <a:ln>
            <a:solidFill>
              <a:srgbClr val="4E81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Helvetica"/>
              <a:cs typeface="Helvetica"/>
            </a:endParaRPr>
          </a:p>
        </p:txBody>
      </p:sp>
      <p:sp>
        <p:nvSpPr>
          <p:cNvPr id="3" name="Title 2">
            <a:extLst>
              <a:ext uri="{FF2B5EF4-FFF2-40B4-BE49-F238E27FC236}">
                <a16:creationId xmlns:a16="http://schemas.microsoft.com/office/drawing/2014/main" id="{ABB2AC06-232E-E053-BCFF-F6C98AACB68F}"/>
              </a:ext>
            </a:extLst>
          </p:cNvPr>
          <p:cNvSpPr>
            <a:spLocks noGrp="1"/>
          </p:cNvSpPr>
          <p:nvPr>
            <p:ph type="title"/>
          </p:nvPr>
        </p:nvSpPr>
        <p:spPr>
          <a:xfrm>
            <a:off x="705645" y="499313"/>
            <a:ext cx="10515600" cy="718087"/>
          </a:xfrm>
        </p:spPr>
        <p:txBody>
          <a:bodyPr/>
          <a:lstStyle/>
          <a:p>
            <a:r>
              <a:rPr lang="nl-NL" altLang="nl-NL" sz="2800" b="1" dirty="0">
                <a:solidFill>
                  <a:srgbClr val="00617B"/>
                </a:solidFill>
                <a:latin typeface="Arial"/>
                <a:ea typeface="+mj-ea"/>
                <a:cs typeface="Arial"/>
              </a:rPr>
              <a:t>GovTech is niet meer weg te denken</a:t>
            </a:r>
          </a:p>
        </p:txBody>
      </p:sp>
      <p:pic>
        <p:nvPicPr>
          <p:cNvPr id="6" name="Picture 5">
            <a:extLst>
              <a:ext uri="{FF2B5EF4-FFF2-40B4-BE49-F238E27FC236}">
                <a16:creationId xmlns:a16="http://schemas.microsoft.com/office/drawing/2014/main" id="{EFF02011-73AC-FA25-E20F-B6718626CBD8}"/>
              </a:ext>
            </a:extLst>
          </p:cNvPr>
          <p:cNvPicPr>
            <a:picLocks noChangeAspect="1"/>
          </p:cNvPicPr>
          <p:nvPr/>
        </p:nvPicPr>
        <p:blipFill>
          <a:blip r:embed="rId3"/>
          <a:stretch>
            <a:fillRect/>
          </a:stretch>
        </p:blipFill>
        <p:spPr>
          <a:xfrm>
            <a:off x="8234936" y="5943845"/>
            <a:ext cx="645540" cy="645540"/>
          </a:xfrm>
          <a:prstGeom prst="rect">
            <a:avLst/>
          </a:prstGeom>
        </p:spPr>
      </p:pic>
      <p:pic>
        <p:nvPicPr>
          <p:cNvPr id="7" name="Picture 6" descr="Home Delivery Icon #367584 - Free Icons Library">
            <a:extLst>
              <a:ext uri="{FF2B5EF4-FFF2-40B4-BE49-F238E27FC236}">
                <a16:creationId xmlns:a16="http://schemas.microsoft.com/office/drawing/2014/main" id="{CDD2B2F5-2B03-6767-D452-C50D0C8204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6045" y="2290907"/>
            <a:ext cx="583322" cy="5833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Database - Free technology icons">
            <a:extLst>
              <a:ext uri="{FF2B5EF4-FFF2-40B4-BE49-F238E27FC236}">
                <a16:creationId xmlns:a16="http://schemas.microsoft.com/office/drawing/2014/main" id="{4BADC53A-045D-92E9-0F5A-3B9D1D4C736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323420" y="4152164"/>
            <a:ext cx="468572" cy="4685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Box Inspection Icon - Free PNG &amp; SVG 638256 - Noun Project">
            <a:extLst>
              <a:ext uri="{FF2B5EF4-FFF2-40B4-BE49-F238E27FC236}">
                <a16:creationId xmlns:a16="http://schemas.microsoft.com/office/drawing/2014/main" id="{06FEB605-95E5-4FA3-9F6E-B2E3569070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4936" y="3212612"/>
            <a:ext cx="645540" cy="6455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Meeting icon PNG and SVG Vector Free Download">
            <a:extLst>
              <a:ext uri="{FF2B5EF4-FFF2-40B4-BE49-F238E27FC236}">
                <a16:creationId xmlns:a16="http://schemas.microsoft.com/office/drawing/2014/main" id="{F2D5904A-C33F-5FBF-C8BD-11992027B10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229350" y="1217806"/>
            <a:ext cx="656713" cy="536145"/>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C91194BE-F4AA-A826-1CE4-A87CB13D01C0}"/>
              </a:ext>
            </a:extLst>
          </p:cNvPr>
          <p:cNvSpPr txBox="1">
            <a:spLocks/>
          </p:cNvSpPr>
          <p:nvPr/>
        </p:nvSpPr>
        <p:spPr>
          <a:xfrm>
            <a:off x="9164055" y="1473367"/>
            <a:ext cx="2716659" cy="47800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1pPr>
            <a:lvl2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2pPr>
            <a:lvl3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3pPr>
            <a:lvl4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4pPr>
            <a:lvl5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5pPr>
            <a:lvl6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6pPr>
            <a:lvl7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7pPr>
            <a:lvl8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8pPr>
            <a:lvl9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9pPr>
          </a:lstStyle>
          <a:p>
            <a:pPr marL="0" marR="0" lvl="0" indent="0" algn="l" defTabSz="914400" rtl="0" eaLnBrk="1" fontAlgn="auto" latinLnBrk="0" hangingPunct="1">
              <a:lnSpc>
                <a:spcPct val="90000"/>
              </a:lnSpc>
              <a:spcBef>
                <a:spcPts val="0"/>
              </a:spcBef>
              <a:spcAft>
                <a:spcPts val="0"/>
              </a:spcAft>
              <a:buClrTx/>
              <a:buSzTx/>
              <a:buFontTx/>
              <a:buNone/>
              <a:tabLst>
                <a:tab pos="1244600" algn="l"/>
              </a:tabLst>
              <a:defRPr/>
            </a:pPr>
            <a:r>
              <a:rPr kumimoji="0" lang="nl-NL" sz="1600" b="0" i="0" u="none" strike="noStrike" kern="1200" cap="none" spc="0" normalizeH="0" baseline="0" noProof="0" dirty="0">
                <a:ln>
                  <a:noFill/>
                </a:ln>
                <a:solidFill>
                  <a:srgbClr val="000000"/>
                </a:solidFill>
                <a:effectLst/>
                <a:uLnTx/>
                <a:uFillTx/>
                <a:latin typeface="Helvetica"/>
                <a:cs typeface="Segoe UI Light" panose="020B0502040204020203" pitchFamily="34" charset="0"/>
                <a:sym typeface="Roboto Slab Regular Regular"/>
              </a:rPr>
              <a:t>Beleid maken</a:t>
            </a:r>
          </a:p>
        </p:txBody>
      </p:sp>
      <p:sp>
        <p:nvSpPr>
          <p:cNvPr id="15" name="Title 2">
            <a:extLst>
              <a:ext uri="{FF2B5EF4-FFF2-40B4-BE49-F238E27FC236}">
                <a16:creationId xmlns:a16="http://schemas.microsoft.com/office/drawing/2014/main" id="{7EE1E93B-93C2-7106-D2E3-33E47EE089FC}"/>
              </a:ext>
            </a:extLst>
          </p:cNvPr>
          <p:cNvSpPr txBox="1">
            <a:spLocks/>
          </p:cNvSpPr>
          <p:nvPr/>
        </p:nvSpPr>
        <p:spPr>
          <a:xfrm>
            <a:off x="9164055" y="2458591"/>
            <a:ext cx="3559140" cy="47800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1pPr>
            <a:lvl2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2pPr>
            <a:lvl3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3pPr>
            <a:lvl4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4pPr>
            <a:lvl5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5pPr>
            <a:lvl6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6pPr>
            <a:lvl7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7pPr>
            <a:lvl8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8pPr>
            <a:lvl9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9pPr>
          </a:lstStyle>
          <a:p>
            <a:pPr marL="0" marR="0" lvl="0" indent="0" algn="l" defTabSz="914400" rtl="0" eaLnBrk="1" fontAlgn="auto" latinLnBrk="0" hangingPunct="1">
              <a:lnSpc>
                <a:spcPct val="90000"/>
              </a:lnSpc>
              <a:spcBef>
                <a:spcPts val="0"/>
              </a:spcBef>
              <a:spcAft>
                <a:spcPts val="0"/>
              </a:spcAft>
              <a:buClrTx/>
              <a:buSzTx/>
              <a:buFontTx/>
              <a:buNone/>
              <a:tabLst>
                <a:tab pos="1244600" algn="l"/>
              </a:tabLst>
              <a:defRPr/>
            </a:pPr>
            <a:r>
              <a:rPr kumimoji="0" lang="nl-NL" sz="1600" b="0" i="0" u="none" strike="noStrike" kern="1200" cap="none" spc="0" normalizeH="0" baseline="0" noProof="0" dirty="0">
                <a:ln>
                  <a:noFill/>
                </a:ln>
                <a:solidFill>
                  <a:srgbClr val="000000"/>
                </a:solidFill>
                <a:effectLst/>
                <a:uLnTx/>
                <a:uFillTx/>
                <a:latin typeface="Helvetica"/>
                <a:cs typeface="Segoe UI Light" panose="020B0502040204020203" pitchFamily="34" charset="0"/>
                <a:sym typeface="Roboto Slab Regular Regular"/>
              </a:rPr>
              <a:t>Publieke dienstverlening</a:t>
            </a:r>
          </a:p>
        </p:txBody>
      </p:sp>
      <p:sp>
        <p:nvSpPr>
          <p:cNvPr id="16" name="Title 2">
            <a:extLst>
              <a:ext uri="{FF2B5EF4-FFF2-40B4-BE49-F238E27FC236}">
                <a16:creationId xmlns:a16="http://schemas.microsoft.com/office/drawing/2014/main" id="{F5F54ABC-E0CA-C1E9-F199-8BDAC0172850}"/>
              </a:ext>
            </a:extLst>
          </p:cNvPr>
          <p:cNvSpPr txBox="1">
            <a:spLocks/>
          </p:cNvSpPr>
          <p:nvPr/>
        </p:nvSpPr>
        <p:spPr>
          <a:xfrm>
            <a:off x="9164055" y="3413114"/>
            <a:ext cx="3559140" cy="47800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1pPr>
            <a:lvl2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2pPr>
            <a:lvl3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3pPr>
            <a:lvl4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4pPr>
            <a:lvl5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5pPr>
            <a:lvl6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6pPr>
            <a:lvl7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7pPr>
            <a:lvl8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8pPr>
            <a:lvl9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9pPr>
          </a:lstStyle>
          <a:p>
            <a:pPr marL="0" marR="0" lvl="0" indent="0" algn="l" defTabSz="914400" rtl="0" eaLnBrk="1" fontAlgn="auto" latinLnBrk="0" hangingPunct="1">
              <a:lnSpc>
                <a:spcPct val="90000"/>
              </a:lnSpc>
              <a:spcBef>
                <a:spcPts val="0"/>
              </a:spcBef>
              <a:spcAft>
                <a:spcPts val="0"/>
              </a:spcAft>
              <a:buClrTx/>
              <a:buSzTx/>
              <a:buFontTx/>
              <a:buNone/>
              <a:tabLst>
                <a:tab pos="1244600" algn="l"/>
              </a:tabLst>
              <a:defRPr/>
            </a:pPr>
            <a:r>
              <a:rPr kumimoji="0" lang="nl-NL" sz="1600" b="0" i="0" u="none" strike="noStrike" kern="1200" cap="none" spc="0" normalizeH="0" baseline="0" noProof="0" dirty="0">
                <a:ln>
                  <a:noFill/>
                </a:ln>
                <a:solidFill>
                  <a:srgbClr val="000000"/>
                </a:solidFill>
                <a:effectLst/>
                <a:uLnTx/>
                <a:uFillTx/>
                <a:latin typeface="Helvetica"/>
                <a:cs typeface="Segoe UI Light" panose="020B0502040204020203" pitchFamily="34" charset="0"/>
                <a:sym typeface="Roboto Slab Regular Regular"/>
              </a:rPr>
              <a:t>Inspecties, toezicht, </a:t>
            </a:r>
            <a:br>
              <a:rPr kumimoji="0" lang="nl-NL" sz="1600" b="0" i="0" u="none" strike="noStrike" kern="1200" cap="none" spc="0" normalizeH="0" baseline="0" noProof="0" dirty="0">
                <a:ln>
                  <a:noFill/>
                </a:ln>
                <a:solidFill>
                  <a:srgbClr val="000000"/>
                </a:solidFill>
                <a:effectLst/>
                <a:uLnTx/>
                <a:uFillTx/>
                <a:latin typeface="Helvetica"/>
                <a:cs typeface="Segoe UI Light" panose="020B0502040204020203" pitchFamily="34" charset="0"/>
                <a:sym typeface="Roboto Slab Regular Regular"/>
              </a:rPr>
            </a:br>
            <a:r>
              <a:rPr kumimoji="0" lang="nl-NL" sz="1600" b="0" i="0" u="none" strike="noStrike" kern="1200" cap="none" spc="0" normalizeH="0" baseline="0" noProof="0" dirty="0">
                <a:ln>
                  <a:noFill/>
                </a:ln>
                <a:solidFill>
                  <a:srgbClr val="000000"/>
                </a:solidFill>
                <a:effectLst/>
                <a:uLnTx/>
                <a:uFillTx/>
                <a:latin typeface="Helvetica"/>
                <a:cs typeface="Segoe UI Light" panose="020B0502040204020203" pitchFamily="34" charset="0"/>
                <a:sym typeface="Roboto Slab Regular Regular"/>
              </a:rPr>
              <a:t>handhaving</a:t>
            </a:r>
          </a:p>
        </p:txBody>
      </p:sp>
      <p:sp>
        <p:nvSpPr>
          <p:cNvPr id="17" name="Title 2">
            <a:extLst>
              <a:ext uri="{FF2B5EF4-FFF2-40B4-BE49-F238E27FC236}">
                <a16:creationId xmlns:a16="http://schemas.microsoft.com/office/drawing/2014/main" id="{355AC3FD-91F6-B216-D7A7-03CE9C0F948C}"/>
              </a:ext>
            </a:extLst>
          </p:cNvPr>
          <p:cNvSpPr txBox="1">
            <a:spLocks/>
          </p:cNvSpPr>
          <p:nvPr/>
        </p:nvSpPr>
        <p:spPr>
          <a:xfrm>
            <a:off x="9164055" y="4263269"/>
            <a:ext cx="3559140" cy="47800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1pPr>
            <a:lvl2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2pPr>
            <a:lvl3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3pPr>
            <a:lvl4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4pPr>
            <a:lvl5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5pPr>
            <a:lvl6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6pPr>
            <a:lvl7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7pPr>
            <a:lvl8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8pPr>
            <a:lvl9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9pPr>
          </a:lstStyle>
          <a:p>
            <a:pPr marL="0" marR="0" lvl="0" indent="0" algn="l" defTabSz="914400" rtl="0" eaLnBrk="1" fontAlgn="auto" latinLnBrk="0" hangingPunct="1">
              <a:lnSpc>
                <a:spcPct val="90000"/>
              </a:lnSpc>
              <a:spcBef>
                <a:spcPts val="0"/>
              </a:spcBef>
              <a:spcAft>
                <a:spcPts val="0"/>
              </a:spcAft>
              <a:buClrTx/>
              <a:buSzTx/>
              <a:buFontTx/>
              <a:buNone/>
              <a:tabLst>
                <a:tab pos="1244600" algn="l"/>
              </a:tabLst>
              <a:defRPr/>
            </a:pPr>
            <a:r>
              <a:rPr kumimoji="0" lang="nl-NL" sz="1600" b="0" i="0" u="none" strike="noStrike" kern="1200" cap="none" spc="0" normalizeH="0" baseline="0" noProof="0" dirty="0">
                <a:ln>
                  <a:noFill/>
                </a:ln>
                <a:solidFill>
                  <a:srgbClr val="000000"/>
                </a:solidFill>
                <a:effectLst/>
                <a:uLnTx/>
                <a:uFillTx/>
                <a:latin typeface="Helvetica"/>
                <a:cs typeface="Segoe UI Light" panose="020B0502040204020203" pitchFamily="34" charset="0"/>
                <a:sym typeface="Roboto Slab Regular Regular"/>
              </a:rPr>
              <a:t>Authentieke registers beheren</a:t>
            </a:r>
          </a:p>
        </p:txBody>
      </p:sp>
      <p:sp>
        <p:nvSpPr>
          <p:cNvPr id="18" name="Title 2">
            <a:extLst>
              <a:ext uri="{FF2B5EF4-FFF2-40B4-BE49-F238E27FC236}">
                <a16:creationId xmlns:a16="http://schemas.microsoft.com/office/drawing/2014/main" id="{787D4DC9-1B22-A22D-1DA5-35FE5DA53447}"/>
              </a:ext>
            </a:extLst>
          </p:cNvPr>
          <p:cNvSpPr txBox="1">
            <a:spLocks/>
          </p:cNvSpPr>
          <p:nvPr/>
        </p:nvSpPr>
        <p:spPr>
          <a:xfrm>
            <a:off x="9164055" y="6134378"/>
            <a:ext cx="3559140" cy="47800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1pPr>
            <a:lvl2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2pPr>
            <a:lvl3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3pPr>
            <a:lvl4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4pPr>
            <a:lvl5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5pPr>
            <a:lvl6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6pPr>
            <a:lvl7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7pPr>
            <a:lvl8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8pPr>
            <a:lvl9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9pPr>
          </a:lstStyle>
          <a:p>
            <a:pPr marL="0" marR="0" lvl="0" indent="0" algn="l" defTabSz="914400" rtl="0" eaLnBrk="1" fontAlgn="auto" latinLnBrk="0" hangingPunct="1">
              <a:lnSpc>
                <a:spcPct val="90000"/>
              </a:lnSpc>
              <a:spcBef>
                <a:spcPts val="0"/>
              </a:spcBef>
              <a:spcAft>
                <a:spcPts val="0"/>
              </a:spcAft>
              <a:buClrTx/>
              <a:buSzTx/>
              <a:buFontTx/>
              <a:buNone/>
              <a:tabLst>
                <a:tab pos="1244600" algn="l"/>
              </a:tabLst>
              <a:defRPr/>
            </a:pPr>
            <a:r>
              <a:rPr kumimoji="0" lang="nl-NL" sz="1600" b="0" i="0" u="none" strike="noStrike" kern="1200" cap="none" spc="0" normalizeH="0" baseline="0" noProof="0" dirty="0">
                <a:ln>
                  <a:noFill/>
                </a:ln>
                <a:solidFill>
                  <a:srgbClr val="000000"/>
                </a:solidFill>
                <a:effectLst/>
                <a:uLnTx/>
                <a:uFillTx/>
                <a:latin typeface="Helvetica"/>
                <a:cs typeface="Segoe UI Light" panose="020B0502040204020203" pitchFamily="34" charset="0"/>
                <a:sym typeface="Roboto Slab Regular Regular"/>
              </a:rPr>
              <a:t>Bedrijfsvoering, werkomgeving</a:t>
            </a:r>
          </a:p>
        </p:txBody>
      </p:sp>
      <p:sp>
        <p:nvSpPr>
          <p:cNvPr id="2" name="Title 2">
            <a:extLst>
              <a:ext uri="{FF2B5EF4-FFF2-40B4-BE49-F238E27FC236}">
                <a16:creationId xmlns:a16="http://schemas.microsoft.com/office/drawing/2014/main" id="{5D5AD0D2-1F3F-1AFF-7F70-9F6060A2C9FF}"/>
              </a:ext>
            </a:extLst>
          </p:cNvPr>
          <p:cNvSpPr txBox="1">
            <a:spLocks/>
          </p:cNvSpPr>
          <p:nvPr/>
        </p:nvSpPr>
        <p:spPr>
          <a:xfrm>
            <a:off x="8911137" y="706640"/>
            <a:ext cx="2716659" cy="47800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1pPr>
            <a:lvl2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2pPr>
            <a:lvl3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3pPr>
            <a:lvl4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4pPr>
            <a:lvl5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5pPr>
            <a:lvl6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6pPr>
            <a:lvl7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7pPr>
            <a:lvl8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8pPr>
            <a:lvl9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9pPr>
          </a:lstStyle>
          <a:p>
            <a:pPr marL="0" marR="0" lvl="0" indent="0" algn="l" defTabSz="914400" rtl="0" eaLnBrk="1" fontAlgn="auto" latinLnBrk="0" hangingPunct="1">
              <a:lnSpc>
                <a:spcPct val="90000"/>
              </a:lnSpc>
              <a:spcBef>
                <a:spcPts val="0"/>
              </a:spcBef>
              <a:spcAft>
                <a:spcPts val="0"/>
              </a:spcAft>
              <a:buClrTx/>
              <a:buSzTx/>
              <a:buFontTx/>
              <a:buNone/>
              <a:tabLst>
                <a:tab pos="1244600" algn="l"/>
              </a:tabLst>
              <a:defRPr/>
            </a:pPr>
            <a:r>
              <a:rPr kumimoji="0" lang="nl-NL" sz="2000" b="1" i="0" u="none" strike="noStrike" kern="1200" cap="none" spc="0" normalizeH="0" baseline="0" noProof="0" dirty="0">
                <a:ln>
                  <a:noFill/>
                </a:ln>
                <a:solidFill>
                  <a:srgbClr val="000000"/>
                </a:solidFill>
                <a:effectLst/>
                <a:uLnTx/>
                <a:uFillTx/>
                <a:latin typeface="Helvetica"/>
                <a:cs typeface="Segoe UI Light" panose="020B0502040204020203" pitchFamily="34" charset="0"/>
                <a:sym typeface="Roboto Slab Regular Regular"/>
              </a:rPr>
              <a:t>Overheidsprocessen</a:t>
            </a:r>
          </a:p>
        </p:txBody>
      </p:sp>
      <p:pic>
        <p:nvPicPr>
          <p:cNvPr id="4" name="Graphic 3">
            <a:extLst>
              <a:ext uri="{FF2B5EF4-FFF2-40B4-BE49-F238E27FC236}">
                <a16:creationId xmlns:a16="http://schemas.microsoft.com/office/drawing/2014/main" id="{EE2DCF10-D52A-1D8C-B6D7-FD87B62CB89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5943" y="4838273"/>
            <a:ext cx="847923" cy="1079728"/>
          </a:xfrm>
          <a:prstGeom prst="rect">
            <a:avLst/>
          </a:prstGeom>
        </p:spPr>
      </p:pic>
      <p:sp>
        <p:nvSpPr>
          <p:cNvPr id="5" name="Tekstvak 11">
            <a:extLst>
              <a:ext uri="{FF2B5EF4-FFF2-40B4-BE49-F238E27FC236}">
                <a16:creationId xmlns:a16="http://schemas.microsoft.com/office/drawing/2014/main" id="{304CBCEE-A87E-4C46-7CCA-A44293DEC626}"/>
              </a:ext>
            </a:extLst>
          </p:cNvPr>
          <p:cNvSpPr txBox="1"/>
          <p:nvPr/>
        </p:nvSpPr>
        <p:spPr>
          <a:xfrm>
            <a:off x="285943" y="5943845"/>
            <a:ext cx="179600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Helvetica"/>
                <a:ea typeface="Tahoma" panose="020B0604030504040204" pitchFamily="34" charset="0"/>
                <a:cs typeface="Tahoma" panose="020B0604030504040204" pitchFamily="34" charset="0"/>
              </a:rPr>
              <a:t>Ondernemers</a:t>
            </a:r>
            <a:endParaRPr kumimoji="0" lang="nl-NL" sz="1800" b="0" i="0" u="none" strike="noStrike" kern="1200" cap="none" spc="0" normalizeH="0" baseline="0" noProof="0" dirty="0">
              <a:ln>
                <a:noFill/>
              </a:ln>
              <a:solidFill>
                <a:prstClr val="black"/>
              </a:solidFill>
              <a:effectLst/>
              <a:uLnTx/>
              <a:uFillTx/>
              <a:latin typeface="Helvetica"/>
              <a:ea typeface="Tahoma" panose="020B0604030504040204" pitchFamily="34" charset="0"/>
              <a:cs typeface="Tahoma" panose="020B0604030504040204" pitchFamily="34" charset="0"/>
            </a:endParaRPr>
          </a:p>
        </p:txBody>
      </p:sp>
      <p:sp>
        <p:nvSpPr>
          <p:cNvPr id="12" name="Tekstvak 12">
            <a:extLst>
              <a:ext uri="{FF2B5EF4-FFF2-40B4-BE49-F238E27FC236}">
                <a16:creationId xmlns:a16="http://schemas.microsoft.com/office/drawing/2014/main" id="{9A0F691C-C58C-C420-E83A-9B26008391D4}"/>
              </a:ext>
            </a:extLst>
          </p:cNvPr>
          <p:cNvSpPr txBox="1"/>
          <p:nvPr/>
        </p:nvSpPr>
        <p:spPr>
          <a:xfrm>
            <a:off x="476610" y="4113231"/>
            <a:ext cx="1034693"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a:ea typeface="Tahoma" panose="020B0604030504040204" pitchFamily="34" charset="0"/>
                <a:cs typeface="Tahoma" panose="020B0604030504040204" pitchFamily="34" charset="0"/>
              </a:rPr>
              <a:t>Burgers</a:t>
            </a:r>
            <a:endParaRPr kumimoji="0" lang="en-US" sz="1800" b="0" i="0" u="none" strike="noStrike" kern="1200" cap="none" spc="0" normalizeH="0" baseline="0" noProof="0" dirty="0">
              <a:ln>
                <a:noFill/>
              </a:ln>
              <a:solidFill>
                <a:prstClr val="black"/>
              </a:solidFill>
              <a:effectLst/>
              <a:uLnTx/>
              <a:uFillTx/>
              <a:latin typeface="Helvetica"/>
              <a:ea typeface="Tahoma" panose="020B0604030504040204" pitchFamily="34" charset="0"/>
              <a:cs typeface="Tahoma" panose="020B0604030504040204" pitchFamily="34" charset="0"/>
            </a:endParaRPr>
          </a:p>
        </p:txBody>
      </p:sp>
      <p:pic>
        <p:nvPicPr>
          <p:cNvPr id="13" name="Graphic 12">
            <a:extLst>
              <a:ext uri="{FF2B5EF4-FFF2-40B4-BE49-F238E27FC236}">
                <a16:creationId xmlns:a16="http://schemas.microsoft.com/office/drawing/2014/main" id="{B02DD6D9-2E63-5113-19E4-D0EA6BABFAA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1299" y="2869215"/>
            <a:ext cx="1034692" cy="1234368"/>
          </a:xfrm>
          <a:prstGeom prst="rect">
            <a:avLst/>
          </a:prstGeom>
        </p:spPr>
      </p:pic>
      <p:pic>
        <p:nvPicPr>
          <p:cNvPr id="23" name="Picture 22">
            <a:extLst>
              <a:ext uri="{FF2B5EF4-FFF2-40B4-BE49-F238E27FC236}">
                <a16:creationId xmlns:a16="http://schemas.microsoft.com/office/drawing/2014/main" id="{3C24A3AC-73E6-88C1-A92C-8130A6DB5C64}"/>
              </a:ext>
            </a:extLst>
          </p:cNvPr>
          <p:cNvPicPr>
            <a:picLocks noChangeAspect="1"/>
          </p:cNvPicPr>
          <p:nvPr/>
        </p:nvPicPr>
        <p:blipFill>
          <a:blip r:embed="rId12"/>
          <a:stretch>
            <a:fillRect/>
          </a:stretch>
        </p:blipFill>
        <p:spPr>
          <a:xfrm>
            <a:off x="2741347" y="1288880"/>
            <a:ext cx="4379263" cy="3889508"/>
          </a:xfrm>
          <a:prstGeom prst="rect">
            <a:avLst/>
          </a:prstGeom>
        </p:spPr>
      </p:pic>
      <p:pic>
        <p:nvPicPr>
          <p:cNvPr id="20" name="Picture 14" descr="Templat Design Vector PNG Images, Analytics Icon Design Template Vector  Isolated, Analytics Icons, Template Icons, Analytics PNG Image For Free  Download">
            <a:extLst>
              <a:ext uri="{FF2B5EF4-FFF2-40B4-BE49-F238E27FC236}">
                <a16:creationId xmlns:a16="http://schemas.microsoft.com/office/drawing/2014/main" id="{CADF87AF-B17C-F963-C425-488D490A797D}"/>
              </a:ext>
            </a:extLst>
          </p:cNvPr>
          <p:cNvPicPr>
            <a:picLocks noChangeAspect="1" noChangeArrowheads="1"/>
          </p:cNvPicPr>
          <p:nvPr/>
        </p:nvPicPr>
        <p:blipFill rotWithShape="1">
          <a:blip r:embed="rId13" cstate="hqprint">
            <a:extLst>
              <a:ext uri="{28A0092B-C50C-407E-A947-70E740481C1C}">
                <a14:useLocalDpi xmlns:a14="http://schemas.microsoft.com/office/drawing/2010/main" val="0"/>
              </a:ext>
            </a:extLst>
          </a:blip>
          <a:srcRect l="24244" t="21602" r="23475" b="21457"/>
          <a:stretch/>
        </p:blipFill>
        <p:spPr bwMode="auto">
          <a:xfrm>
            <a:off x="8291451" y="4935321"/>
            <a:ext cx="532511" cy="579977"/>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2">
            <a:extLst>
              <a:ext uri="{FF2B5EF4-FFF2-40B4-BE49-F238E27FC236}">
                <a16:creationId xmlns:a16="http://schemas.microsoft.com/office/drawing/2014/main" id="{AB0B4E78-9018-947E-CFDA-B64146F96BB5}"/>
              </a:ext>
            </a:extLst>
          </p:cNvPr>
          <p:cNvSpPr txBox="1">
            <a:spLocks/>
          </p:cNvSpPr>
          <p:nvPr/>
        </p:nvSpPr>
        <p:spPr>
          <a:xfrm>
            <a:off x="9164055" y="5051947"/>
            <a:ext cx="3559140" cy="47800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1pPr>
            <a:lvl2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2pPr>
            <a:lvl3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3pPr>
            <a:lvl4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4pPr>
            <a:lvl5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5pPr>
            <a:lvl6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6pPr>
            <a:lvl7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7pPr>
            <a:lvl8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8pPr>
            <a:lvl9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9pPr>
          </a:lstStyle>
          <a:p>
            <a:pPr marL="0" marR="0" lvl="0" indent="0" algn="l" defTabSz="914400" rtl="0" eaLnBrk="1" fontAlgn="auto" latinLnBrk="0" hangingPunct="1">
              <a:lnSpc>
                <a:spcPct val="90000"/>
              </a:lnSpc>
              <a:spcBef>
                <a:spcPts val="0"/>
              </a:spcBef>
              <a:spcAft>
                <a:spcPts val="0"/>
              </a:spcAft>
              <a:buClrTx/>
              <a:buSzTx/>
              <a:buFontTx/>
              <a:buNone/>
              <a:tabLst>
                <a:tab pos="1244600" algn="l"/>
              </a:tabLst>
              <a:defRPr/>
            </a:pPr>
            <a:r>
              <a:rPr kumimoji="0" lang="nl-NL" sz="1600" b="0" i="0" u="none" strike="noStrike" kern="1200" cap="none" spc="0" normalizeH="0" baseline="0" noProof="0" dirty="0">
                <a:ln>
                  <a:noFill/>
                </a:ln>
                <a:solidFill>
                  <a:srgbClr val="000000"/>
                </a:solidFill>
                <a:effectLst/>
                <a:uLnTx/>
                <a:uFillTx/>
                <a:latin typeface="Helvetica"/>
                <a:cs typeface="Segoe UI Light" panose="020B0502040204020203" pitchFamily="34" charset="0"/>
                <a:sym typeface="Roboto Slab Regular Regular"/>
              </a:rPr>
              <a:t>Kennisopbouw, </a:t>
            </a:r>
            <a:br>
              <a:rPr kumimoji="0" lang="nl-NL" sz="1600" b="0" i="0" u="none" strike="noStrike" kern="1200" cap="none" spc="0" normalizeH="0" baseline="0" noProof="0" dirty="0">
                <a:ln>
                  <a:noFill/>
                </a:ln>
                <a:solidFill>
                  <a:srgbClr val="000000"/>
                </a:solidFill>
                <a:effectLst/>
                <a:uLnTx/>
                <a:uFillTx/>
                <a:latin typeface="Helvetica"/>
                <a:cs typeface="Segoe UI Light" panose="020B0502040204020203" pitchFamily="34" charset="0"/>
                <a:sym typeface="Roboto Slab Regular Regular"/>
              </a:rPr>
            </a:br>
            <a:r>
              <a:rPr kumimoji="0" lang="nl-NL" sz="1600" b="0" i="0" u="none" strike="noStrike" kern="1200" cap="none" spc="0" normalizeH="0" baseline="0" noProof="0" dirty="0">
                <a:ln>
                  <a:noFill/>
                </a:ln>
                <a:solidFill>
                  <a:srgbClr val="000000"/>
                </a:solidFill>
                <a:effectLst/>
                <a:uLnTx/>
                <a:uFillTx/>
                <a:latin typeface="Helvetica"/>
                <a:cs typeface="Segoe UI Light" panose="020B0502040204020203" pitchFamily="34" charset="0"/>
                <a:sym typeface="Roboto Slab Regular Regular"/>
              </a:rPr>
              <a:t>informatiehuishouding</a:t>
            </a:r>
          </a:p>
        </p:txBody>
      </p:sp>
      <p:pic>
        <p:nvPicPr>
          <p:cNvPr id="10" name="Afbeelding 9">
            <a:extLst>
              <a:ext uri="{FF2B5EF4-FFF2-40B4-BE49-F238E27FC236}">
                <a16:creationId xmlns:a16="http://schemas.microsoft.com/office/drawing/2014/main" id="{4F332A0A-89E2-081A-3F98-B513EBB4E27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01837" y="6378386"/>
            <a:ext cx="1763947" cy="282796"/>
          </a:xfrm>
          <a:prstGeom prst="rect">
            <a:avLst/>
          </a:prstGeom>
        </p:spPr>
      </p:pic>
    </p:spTree>
    <p:extLst>
      <p:ext uri="{BB962C8B-B14F-4D97-AF65-F5344CB8AC3E}">
        <p14:creationId xmlns:p14="http://schemas.microsoft.com/office/powerpoint/2010/main" val="123856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F70FB-D011-98E9-91B7-3DB5BAA56AD8}"/>
              </a:ext>
            </a:extLst>
          </p:cNvPr>
          <p:cNvSpPr>
            <a:spLocks noGrp="1"/>
          </p:cNvSpPr>
          <p:nvPr>
            <p:ph type="title"/>
          </p:nvPr>
        </p:nvSpPr>
        <p:spPr>
          <a:xfrm>
            <a:off x="743810" y="433258"/>
            <a:ext cx="10773512" cy="868908"/>
          </a:xfrm>
        </p:spPr>
        <p:txBody>
          <a:bodyPr>
            <a:noAutofit/>
          </a:bodyPr>
          <a:lstStyle/>
          <a:p>
            <a:r>
              <a:rPr lang="nl-NL" dirty="0">
                <a:solidFill>
                  <a:srgbClr val="4E817F"/>
                </a:solidFill>
                <a:latin typeface="Segoe light"/>
              </a:rPr>
              <a:t>Wie leidt de digitale transformatie van de publieke sector?</a:t>
            </a:r>
            <a:endParaRPr lang="nl-NL" dirty="0">
              <a:solidFill>
                <a:srgbClr val="4E817F"/>
              </a:solidFill>
              <a:latin typeface="Segoe light"/>
              <a:ea typeface="Tahoma" panose="020B0604030504040204" pitchFamily="34" charset="0"/>
              <a:cs typeface="Tahoma" panose="020B0604030504040204" pitchFamily="34" charset="0"/>
            </a:endParaRPr>
          </a:p>
        </p:txBody>
      </p:sp>
      <p:sp>
        <p:nvSpPr>
          <p:cNvPr id="4" name="Content Placeholder 2">
            <a:extLst>
              <a:ext uri="{FF2B5EF4-FFF2-40B4-BE49-F238E27FC236}">
                <a16:creationId xmlns:a16="http://schemas.microsoft.com/office/drawing/2014/main" id="{F7C2C468-0509-C186-3F97-57BD7CE3317E}"/>
              </a:ext>
            </a:extLst>
          </p:cNvPr>
          <p:cNvSpPr txBox="1">
            <a:spLocks/>
          </p:cNvSpPr>
          <p:nvPr/>
        </p:nvSpPr>
        <p:spPr>
          <a:xfrm>
            <a:off x="838200" y="1605285"/>
            <a:ext cx="2538845" cy="4253057"/>
          </a:xfrm>
          <a:prstGeom prst="rect">
            <a:avLst/>
          </a:prstGeom>
        </p:spPr>
        <p:txBody>
          <a:bodyPr>
            <a:normAutofit/>
          </a:bodyPr>
          <a:lstStyle>
            <a:lvl1pPr marL="263525" marR="0" indent="-2635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1pPr>
            <a:lvl2pPr marL="538162" marR="0" indent="-274638"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eaLnBrk="1" latinLnBrk="0" hangingPunct="1">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eaLnBrk="1" latinLnBrk="0" hangingPunct="1">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pPr marL="0" indent="0">
              <a:buFontTx/>
              <a:buNone/>
            </a:pPr>
            <a:r>
              <a:rPr lang="en-GB" sz="2000" kern="1200" dirty="0">
                <a:solidFill>
                  <a:schemeClr val="tx1"/>
                </a:solidFill>
                <a:latin typeface="Tahoma" panose="020B0604030504040204" pitchFamily="34" charset="0"/>
                <a:ea typeface="Tahoma" panose="020B0604030504040204" pitchFamily="34" charset="0"/>
                <a:cs typeface="Tahoma" panose="020B0604030504040204" pitchFamily="34" charset="0"/>
              </a:rPr>
              <a:t>De </a:t>
            </a:r>
            <a:r>
              <a:rPr lang="en-GB" sz="2000" kern="1200" dirty="0" err="1">
                <a:solidFill>
                  <a:schemeClr val="tx1"/>
                </a:solidFill>
                <a:latin typeface="Tahoma" panose="020B0604030504040204" pitchFamily="34" charset="0"/>
                <a:ea typeface="Tahoma" panose="020B0604030504040204" pitchFamily="34" charset="0"/>
                <a:cs typeface="Tahoma" panose="020B0604030504040204" pitchFamily="34" charset="0"/>
              </a:rPr>
              <a:t>markt</a:t>
            </a:r>
            <a:r>
              <a:rPr lang="en-GB" sz="20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
        <p:nvSpPr>
          <p:cNvPr id="5" name="Content Placeholder 2">
            <a:extLst>
              <a:ext uri="{FF2B5EF4-FFF2-40B4-BE49-F238E27FC236}">
                <a16:creationId xmlns:a16="http://schemas.microsoft.com/office/drawing/2014/main" id="{6BF00A53-4DB4-9F07-3644-BDF53D9EC1C6}"/>
              </a:ext>
            </a:extLst>
          </p:cNvPr>
          <p:cNvSpPr txBox="1">
            <a:spLocks/>
          </p:cNvSpPr>
          <p:nvPr/>
        </p:nvSpPr>
        <p:spPr>
          <a:xfrm>
            <a:off x="4450795" y="1605284"/>
            <a:ext cx="3576393" cy="42530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err="1">
                <a:latin typeface="Tahoma" panose="020B0604030504040204" pitchFamily="34" charset="0"/>
                <a:ea typeface="Tahoma" panose="020B0604030504040204" pitchFamily="34" charset="0"/>
                <a:cs typeface="Tahoma" panose="020B0604030504040204" pitchFamily="34" charset="0"/>
              </a:rPr>
              <a:t>Missiegedreven</a:t>
            </a:r>
            <a:r>
              <a:rPr lang="en-GB" sz="2000" dirty="0">
                <a:latin typeface="Tahoma" panose="020B0604030504040204" pitchFamily="34" charset="0"/>
                <a:ea typeface="Tahoma" panose="020B0604030504040204" pitchFamily="34" charset="0"/>
                <a:cs typeface="Tahoma" panose="020B0604030504040204" pitchFamily="34" charset="0"/>
              </a:rPr>
              <a:t> Open </a:t>
            </a:r>
            <a:r>
              <a:rPr lang="en-GB" sz="2000" dirty="0" err="1">
                <a:latin typeface="Tahoma" panose="020B0604030504040204" pitchFamily="34" charset="0"/>
                <a:ea typeface="Tahoma" panose="020B0604030504040204" pitchFamily="34" charset="0"/>
                <a:cs typeface="Tahoma" panose="020B0604030504040204" pitchFamily="34" charset="0"/>
              </a:rPr>
              <a:t>samenwerking</a:t>
            </a:r>
            <a:r>
              <a:rPr lang="en-GB" sz="2000" dirty="0">
                <a:latin typeface="Tahoma" panose="020B0604030504040204" pitchFamily="34" charset="0"/>
                <a:ea typeface="Tahoma" panose="020B0604030504040204" pitchFamily="34" charset="0"/>
                <a:cs typeface="Tahoma" panose="020B0604030504040204" pitchFamily="34" charset="0"/>
              </a:rPr>
              <a:t>?</a:t>
            </a:r>
          </a:p>
        </p:txBody>
      </p:sp>
      <p:pic>
        <p:nvPicPr>
          <p:cNvPr id="8" name="Picture 7">
            <a:extLst>
              <a:ext uri="{FF2B5EF4-FFF2-40B4-BE49-F238E27FC236}">
                <a16:creationId xmlns:a16="http://schemas.microsoft.com/office/drawing/2014/main" id="{4C1796F4-FDFA-1350-D1A6-549E3C0A8C7D}"/>
              </a:ext>
            </a:extLst>
          </p:cNvPr>
          <p:cNvPicPr>
            <a:picLocks noChangeAspect="1"/>
          </p:cNvPicPr>
          <p:nvPr/>
        </p:nvPicPr>
        <p:blipFill rotWithShape="1">
          <a:blip r:embed="rId3"/>
          <a:srcRect l="65288" t="13210" r="16393" b="43445"/>
          <a:stretch/>
        </p:blipFill>
        <p:spPr>
          <a:xfrm>
            <a:off x="405394" y="2930019"/>
            <a:ext cx="3270500" cy="2176534"/>
          </a:xfrm>
          <a:prstGeom prst="rect">
            <a:avLst/>
          </a:prstGeom>
          <a:ln>
            <a:noFill/>
          </a:ln>
          <a:effectLst>
            <a:outerShdw blurRad="292100" dist="139700" dir="2700000" algn="tl" rotWithShape="0">
              <a:srgbClr val="333333">
                <a:alpha val="65000"/>
              </a:srgbClr>
            </a:outerShdw>
          </a:effectLst>
        </p:spPr>
      </p:pic>
      <p:pic>
        <p:nvPicPr>
          <p:cNvPr id="9" name="Picture 4" descr="Europe's Digital Decade: Digitally empowered Europe by 2030">
            <a:extLst>
              <a:ext uri="{FF2B5EF4-FFF2-40B4-BE49-F238E27FC236}">
                <a16:creationId xmlns:a16="http://schemas.microsoft.com/office/drawing/2014/main" id="{A303FF64-153E-69C6-E2FA-C857FD9AE7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0795" y="2930019"/>
            <a:ext cx="3043238" cy="2190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European Union - Council of Europe Joint programmes' logos">
            <a:extLst>
              <a:ext uri="{FF2B5EF4-FFF2-40B4-BE49-F238E27FC236}">
                <a16:creationId xmlns:a16="http://schemas.microsoft.com/office/drawing/2014/main" id="{FB657EB5-C2D4-2525-C928-C5EE86BCA3C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952" t="18221" r="52540" b="17228"/>
          <a:stretch/>
        </p:blipFill>
        <p:spPr bwMode="auto">
          <a:xfrm>
            <a:off x="6571150" y="2930019"/>
            <a:ext cx="924791" cy="74080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DD5942B5-FF77-45E8-24D8-A84BA58D9325}"/>
              </a:ext>
            </a:extLst>
          </p:cNvPr>
          <p:cNvSpPr txBox="1">
            <a:spLocks/>
          </p:cNvSpPr>
          <p:nvPr/>
        </p:nvSpPr>
        <p:spPr>
          <a:xfrm>
            <a:off x="8682060" y="1605286"/>
            <a:ext cx="3576393" cy="8689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err="1">
                <a:latin typeface="Tahoma" panose="020B0604030504040204" pitchFamily="34" charset="0"/>
                <a:ea typeface="Tahoma" panose="020B0604030504040204" pitchFamily="34" charset="0"/>
                <a:cs typeface="Tahoma" panose="020B0604030504040204" pitchFamily="34" charset="0"/>
              </a:rPr>
              <a:t>Zelf</a:t>
            </a:r>
            <a:r>
              <a:rPr lang="en-GB" sz="2000" dirty="0">
                <a:latin typeface="Tahoma" panose="020B0604030504040204" pitchFamily="34" charset="0"/>
                <a:ea typeface="Tahoma" panose="020B0604030504040204" pitchFamily="34" charset="0"/>
                <a:cs typeface="Tahoma" panose="020B0604030504040204" pitchFamily="34" charset="0"/>
              </a:rPr>
              <a:t> </a:t>
            </a:r>
            <a:r>
              <a:rPr lang="en-GB" sz="2000" dirty="0" err="1">
                <a:latin typeface="Tahoma" panose="020B0604030504040204" pitchFamily="34" charset="0"/>
                <a:ea typeface="Tahoma" panose="020B0604030504040204" pitchFamily="34" charset="0"/>
                <a:cs typeface="Tahoma" panose="020B0604030504040204" pitchFamily="34" charset="0"/>
              </a:rPr>
              <a:t>bouwen</a:t>
            </a:r>
            <a:r>
              <a:rPr lang="en-GB" sz="2000" dirty="0">
                <a:latin typeface="Tahoma" panose="020B0604030504040204" pitchFamily="34" charset="0"/>
                <a:ea typeface="Tahoma" panose="020B0604030504040204" pitchFamily="34" charset="0"/>
                <a:cs typeface="Tahoma" panose="020B0604030504040204" pitchFamily="34" charset="0"/>
              </a:rPr>
              <a:t>/</a:t>
            </a:r>
            <a:r>
              <a:rPr lang="en-GB" sz="2000" dirty="0" err="1">
                <a:latin typeface="Tahoma" panose="020B0604030504040204" pitchFamily="34" charset="0"/>
                <a:ea typeface="Tahoma" panose="020B0604030504040204" pitchFamily="34" charset="0"/>
                <a:cs typeface="Tahoma" panose="020B0604030504040204" pitchFamily="34" charset="0"/>
              </a:rPr>
              <a:t>inkopen</a:t>
            </a:r>
            <a:r>
              <a:rPr lang="en-GB" sz="2000" dirty="0">
                <a:latin typeface="Tahoma" panose="020B0604030504040204" pitchFamily="34" charset="0"/>
                <a:ea typeface="Tahoma" panose="020B0604030504040204" pitchFamily="34" charset="0"/>
                <a:cs typeface="Tahoma" panose="020B0604030504040204" pitchFamily="34" charset="0"/>
              </a:rPr>
              <a:t>?</a:t>
            </a:r>
          </a:p>
        </p:txBody>
      </p:sp>
      <p:sp>
        <p:nvSpPr>
          <p:cNvPr id="7" name="Slide Number Placeholder 3">
            <a:extLst>
              <a:ext uri="{FF2B5EF4-FFF2-40B4-BE49-F238E27FC236}">
                <a16:creationId xmlns:a16="http://schemas.microsoft.com/office/drawing/2014/main" id="{FF817A13-A981-8591-FD3E-05866B25050E}"/>
              </a:ext>
            </a:extLst>
          </p:cNvPr>
          <p:cNvSpPr txBox="1">
            <a:spLocks/>
          </p:cNvSpPr>
          <p:nvPr/>
        </p:nvSpPr>
        <p:spPr>
          <a:xfrm>
            <a:off x="10818564" y="6356350"/>
            <a:ext cx="535236" cy="34190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D1C318-FADA-459F-9F47-4A4A3915FAA0}" type="slidenum">
              <a:rPr lang="nl-NL" sz="1400" smtClean="0">
                <a:solidFill>
                  <a:srgbClr val="00B0F0"/>
                </a:solidFill>
              </a:rPr>
              <a:pPr/>
              <a:t>6</a:t>
            </a:fld>
            <a:endParaRPr lang="nl-NL" sz="1400">
              <a:solidFill>
                <a:srgbClr val="00B0F0"/>
              </a:solidFill>
            </a:endParaRPr>
          </a:p>
        </p:txBody>
      </p:sp>
      <p:pic>
        <p:nvPicPr>
          <p:cNvPr id="1026" name="Picture 2" descr="outsourcing image of a signpost options are in house or outsourcing">
            <a:extLst>
              <a:ext uri="{FF2B5EF4-FFF2-40B4-BE49-F238E27FC236}">
                <a16:creationId xmlns:a16="http://schemas.microsoft.com/office/drawing/2014/main" id="{4DC454C5-ABD5-6F40-9D62-35E5F09CFB8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71" r="17077" b="6669"/>
          <a:stretch/>
        </p:blipFill>
        <p:spPr bwMode="auto">
          <a:xfrm>
            <a:off x="8682060" y="2930019"/>
            <a:ext cx="2819550" cy="2153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5091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6A734-D1BD-B160-E0D6-3256535F4048}"/>
              </a:ext>
            </a:extLst>
          </p:cNvPr>
          <p:cNvSpPr>
            <a:spLocks noGrp="1"/>
          </p:cNvSpPr>
          <p:nvPr>
            <p:ph type="title"/>
          </p:nvPr>
        </p:nvSpPr>
        <p:spPr>
          <a:xfrm>
            <a:off x="2059778" y="563335"/>
            <a:ext cx="9456000" cy="416525"/>
          </a:xfrm>
        </p:spPr>
        <p:txBody>
          <a:bodyPr/>
          <a:lstStyle/>
          <a:p>
            <a:r>
              <a:rPr lang="nl-NL" dirty="0">
                <a:solidFill>
                  <a:srgbClr val="4E817F"/>
                </a:solidFill>
                <a:latin typeface="Segoe light"/>
                <a:cs typeface="Arial"/>
              </a:rPr>
              <a:t>Als </a:t>
            </a:r>
            <a:r>
              <a:rPr lang="nl-NL" dirty="0" err="1">
                <a:solidFill>
                  <a:srgbClr val="4E817F"/>
                </a:solidFill>
                <a:latin typeface="Segoe light"/>
                <a:cs typeface="Arial"/>
              </a:rPr>
              <a:t>GovTech</a:t>
            </a:r>
            <a:r>
              <a:rPr lang="nl-NL" dirty="0">
                <a:solidFill>
                  <a:srgbClr val="4E817F"/>
                </a:solidFill>
                <a:latin typeface="Segoe light"/>
                <a:cs typeface="Arial"/>
              </a:rPr>
              <a:t> niet werkt, wordt het </a:t>
            </a:r>
            <a:r>
              <a:rPr lang="nl-NL" dirty="0" err="1">
                <a:solidFill>
                  <a:srgbClr val="4E817F"/>
                </a:solidFill>
                <a:latin typeface="Segoe light"/>
                <a:cs typeface="Arial"/>
              </a:rPr>
              <a:t>BigTech</a:t>
            </a:r>
            <a:r>
              <a:rPr lang="nl-NL" dirty="0">
                <a:solidFill>
                  <a:srgbClr val="4E817F"/>
                </a:solidFill>
                <a:latin typeface="Segoe light"/>
                <a:cs typeface="Arial"/>
              </a:rPr>
              <a:t>?</a:t>
            </a:r>
          </a:p>
        </p:txBody>
      </p:sp>
      <p:pic>
        <p:nvPicPr>
          <p:cNvPr id="9" name="Picture 8">
            <a:extLst>
              <a:ext uri="{FF2B5EF4-FFF2-40B4-BE49-F238E27FC236}">
                <a16:creationId xmlns:a16="http://schemas.microsoft.com/office/drawing/2014/main" id="{3F9A5A3F-9669-4807-9AE9-F5AA0D590537}"/>
              </a:ext>
            </a:extLst>
          </p:cNvPr>
          <p:cNvPicPr>
            <a:picLocks noChangeAspect="1"/>
          </p:cNvPicPr>
          <p:nvPr/>
        </p:nvPicPr>
        <p:blipFill rotWithShape="1">
          <a:blip r:embed="rId3"/>
          <a:srcRect t="25523" b="32458"/>
          <a:stretch/>
        </p:blipFill>
        <p:spPr>
          <a:xfrm>
            <a:off x="2103599" y="2878720"/>
            <a:ext cx="5614697" cy="2359238"/>
          </a:xfrm>
          <a:prstGeom prst="rect">
            <a:avLst/>
          </a:prstGeom>
        </p:spPr>
      </p:pic>
      <p:sp>
        <p:nvSpPr>
          <p:cNvPr id="5" name="Arrow: Right 4">
            <a:extLst>
              <a:ext uri="{FF2B5EF4-FFF2-40B4-BE49-F238E27FC236}">
                <a16:creationId xmlns:a16="http://schemas.microsoft.com/office/drawing/2014/main" id="{66B5A12E-B235-2F35-6E9B-C391F20A0F1D}"/>
              </a:ext>
            </a:extLst>
          </p:cNvPr>
          <p:cNvSpPr/>
          <p:nvPr/>
        </p:nvSpPr>
        <p:spPr>
          <a:xfrm>
            <a:off x="1946352" y="5020262"/>
            <a:ext cx="10066151" cy="905976"/>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dirty="0">
                <a:ln>
                  <a:noFill/>
                </a:ln>
                <a:solidFill>
                  <a:prstClr val="white"/>
                </a:solidFill>
                <a:effectLst/>
                <a:uLnTx/>
                <a:uFillTx/>
                <a:latin typeface="Arial" panose="020B0604020202020204"/>
                <a:ea typeface="+mn-ea"/>
                <a:cs typeface="+mn-cs"/>
              </a:rPr>
              <a:t>Besluitvorming en inkoopkracht vergen veel tijd</a:t>
            </a:r>
          </a:p>
        </p:txBody>
      </p:sp>
      <p:sp>
        <p:nvSpPr>
          <p:cNvPr id="7" name="TextBox 6">
            <a:extLst>
              <a:ext uri="{FF2B5EF4-FFF2-40B4-BE49-F238E27FC236}">
                <a16:creationId xmlns:a16="http://schemas.microsoft.com/office/drawing/2014/main" id="{061B434A-3708-A8D1-4535-A0E08E18A23B}"/>
              </a:ext>
            </a:extLst>
          </p:cNvPr>
          <p:cNvSpPr txBox="1"/>
          <p:nvPr/>
        </p:nvSpPr>
        <p:spPr>
          <a:xfrm>
            <a:off x="4193707" y="6265430"/>
            <a:ext cx="3410859" cy="423473"/>
          </a:xfrm>
          <a:prstGeom prst="rect">
            <a:avLst/>
          </a:prstGeom>
          <a:noFill/>
        </p:spPr>
        <p:txBody>
          <a:bodyPr wrap="non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dirty="0">
                <a:ln>
                  <a:noFill/>
                </a:ln>
                <a:solidFill>
                  <a:prstClr val="black"/>
                </a:solidFill>
                <a:effectLst/>
                <a:uLnTx/>
                <a:uFillTx/>
                <a:latin typeface="Arial" panose="020B0604020202020204"/>
                <a:ea typeface="+mn-ea"/>
                <a:cs typeface="+mn-cs"/>
              </a:rPr>
              <a:t>Startups gaan </a:t>
            </a:r>
            <a:r>
              <a:rPr kumimoji="0" lang="nl-NL" sz="1600" b="0" i="0" u="none" strike="noStrike" kern="1200" cap="none" spc="0" normalizeH="0" baseline="0" dirty="0" err="1">
                <a:ln>
                  <a:noFill/>
                </a:ln>
                <a:solidFill>
                  <a:prstClr val="black"/>
                </a:solidFill>
                <a:effectLst/>
                <a:uLnTx/>
                <a:uFillTx/>
                <a:latin typeface="Arial" panose="020B0604020202020204"/>
                <a:ea typeface="+mn-ea"/>
                <a:cs typeface="+mn-cs"/>
              </a:rPr>
              <a:t>falliet</a:t>
            </a:r>
            <a:r>
              <a:rPr lang="nl-NL" sz="1600" dirty="0">
                <a:solidFill>
                  <a:prstClr val="black"/>
                </a:solidFill>
                <a:latin typeface="Arial" panose="020B0604020202020204"/>
              </a:rPr>
              <a:t>? Geen investeringen?</a:t>
            </a:r>
            <a:endParaRPr kumimoji="0" lang="nl-NL"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E1C54DDF-42B2-60B7-4FD3-8FC3C3455507}"/>
              </a:ext>
            </a:extLst>
          </p:cNvPr>
          <p:cNvSpPr txBox="1"/>
          <p:nvPr/>
        </p:nvSpPr>
        <p:spPr>
          <a:xfrm>
            <a:off x="5278011" y="5825626"/>
            <a:ext cx="3183038" cy="671332"/>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dirty="0">
                <a:ln>
                  <a:noFill/>
                </a:ln>
                <a:solidFill>
                  <a:prstClr val="black"/>
                </a:solidFill>
                <a:effectLst/>
                <a:uLnTx/>
                <a:uFillTx/>
                <a:latin typeface="Arial" panose="020B0604020202020204"/>
                <a:ea typeface="+mn-ea"/>
                <a:cs typeface="+mn-cs"/>
              </a:rPr>
              <a:t>5 </a:t>
            </a:r>
            <a:r>
              <a:rPr kumimoji="0" lang="nl-NL" sz="1600" b="0" i="0" u="none" strike="noStrike" kern="1200" cap="none" spc="0" normalizeH="0" baseline="0" dirty="0" err="1">
                <a:ln>
                  <a:noFill/>
                </a:ln>
                <a:solidFill>
                  <a:prstClr val="black"/>
                </a:solidFill>
                <a:effectLst/>
                <a:uLnTx/>
                <a:uFillTx/>
                <a:latin typeface="Arial" panose="020B0604020202020204"/>
                <a:ea typeface="+mn-ea"/>
                <a:cs typeface="+mn-cs"/>
              </a:rPr>
              <a:t>years</a:t>
            </a:r>
            <a:endParaRPr kumimoji="0" lang="nl-NL"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30CC7091-B4E2-A38B-E9DD-5EC8215267BA}"/>
              </a:ext>
            </a:extLst>
          </p:cNvPr>
          <p:cNvSpPr txBox="1"/>
          <p:nvPr/>
        </p:nvSpPr>
        <p:spPr>
          <a:xfrm>
            <a:off x="9317531" y="5835981"/>
            <a:ext cx="3183038" cy="671332"/>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dirty="0">
                <a:ln>
                  <a:noFill/>
                </a:ln>
                <a:solidFill>
                  <a:prstClr val="black"/>
                </a:solidFill>
                <a:effectLst/>
                <a:uLnTx/>
                <a:uFillTx/>
                <a:latin typeface="Arial" panose="020B0604020202020204"/>
                <a:ea typeface="+mn-ea"/>
                <a:cs typeface="+mn-cs"/>
              </a:rPr>
              <a:t>10 </a:t>
            </a:r>
            <a:r>
              <a:rPr kumimoji="0" lang="nl-NL" sz="1600" b="0" i="0" u="none" strike="noStrike" kern="1200" cap="none" spc="0" normalizeH="0" baseline="0" dirty="0" err="1">
                <a:ln>
                  <a:noFill/>
                </a:ln>
                <a:solidFill>
                  <a:prstClr val="black"/>
                </a:solidFill>
                <a:effectLst/>
                <a:uLnTx/>
                <a:uFillTx/>
                <a:latin typeface="Arial" panose="020B0604020202020204"/>
                <a:ea typeface="+mn-ea"/>
                <a:cs typeface="+mn-cs"/>
              </a:rPr>
              <a:t>years</a:t>
            </a:r>
            <a:endParaRPr kumimoji="0" lang="nl-NL"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9" name="Speech Bubble: Rectangle 18">
            <a:extLst>
              <a:ext uri="{FF2B5EF4-FFF2-40B4-BE49-F238E27FC236}">
                <a16:creationId xmlns:a16="http://schemas.microsoft.com/office/drawing/2014/main" id="{7A12208B-AB54-EFDC-054A-CC9FD9A7A6AA}"/>
              </a:ext>
            </a:extLst>
          </p:cNvPr>
          <p:cNvSpPr/>
          <p:nvPr/>
        </p:nvSpPr>
        <p:spPr>
          <a:xfrm>
            <a:off x="2678228" y="1716781"/>
            <a:ext cx="1364206" cy="1122365"/>
          </a:xfrm>
          <a:prstGeom prst="wedgeRectCallout">
            <a:avLst>
              <a:gd name="adj1" fmla="val -37776"/>
              <a:gd name="adj2" fmla="val 6712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dirty="0">
                <a:ln>
                  <a:noFill/>
                </a:ln>
                <a:solidFill>
                  <a:prstClr val="white"/>
                </a:solidFill>
                <a:effectLst/>
                <a:uLnTx/>
                <a:uFillTx/>
                <a:latin typeface="Arial" panose="020B0604020202020204"/>
                <a:ea typeface="+mn-ea"/>
                <a:cs typeface="+mn-cs"/>
              </a:rPr>
              <a:t>Moeten we wel inkopen?</a:t>
            </a:r>
          </a:p>
        </p:txBody>
      </p:sp>
      <p:sp>
        <p:nvSpPr>
          <p:cNvPr id="20" name="Speech Bubble: Rectangle 19">
            <a:extLst>
              <a:ext uri="{FF2B5EF4-FFF2-40B4-BE49-F238E27FC236}">
                <a16:creationId xmlns:a16="http://schemas.microsoft.com/office/drawing/2014/main" id="{641B94A4-BA8B-5BC5-A5ED-FFCB1D43487A}"/>
              </a:ext>
            </a:extLst>
          </p:cNvPr>
          <p:cNvSpPr/>
          <p:nvPr/>
        </p:nvSpPr>
        <p:spPr>
          <a:xfrm>
            <a:off x="4162296" y="1899338"/>
            <a:ext cx="1516583" cy="833830"/>
          </a:xfrm>
          <a:prstGeom prst="wedgeRectCallout">
            <a:avLst>
              <a:gd name="adj1" fmla="val -47109"/>
              <a:gd name="adj2" fmla="val 702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dirty="0">
                <a:ln>
                  <a:noFill/>
                </a:ln>
                <a:solidFill>
                  <a:prstClr val="white"/>
                </a:solidFill>
                <a:effectLst/>
                <a:uLnTx/>
                <a:uFillTx/>
                <a:latin typeface="Arial" panose="020B0604020202020204"/>
                <a:ea typeface="+mn-ea"/>
                <a:cs typeface="+mn-cs"/>
              </a:rPr>
              <a:t>Nee, we kunnen het zelf?</a:t>
            </a:r>
          </a:p>
        </p:txBody>
      </p:sp>
      <p:sp>
        <p:nvSpPr>
          <p:cNvPr id="21" name="Speech Bubble: Rectangle 20">
            <a:extLst>
              <a:ext uri="{FF2B5EF4-FFF2-40B4-BE49-F238E27FC236}">
                <a16:creationId xmlns:a16="http://schemas.microsoft.com/office/drawing/2014/main" id="{D93AD24E-7DC0-2ED5-7C9A-58F327748B04}"/>
              </a:ext>
            </a:extLst>
          </p:cNvPr>
          <p:cNvSpPr/>
          <p:nvPr/>
        </p:nvSpPr>
        <p:spPr>
          <a:xfrm>
            <a:off x="5812053" y="1638844"/>
            <a:ext cx="1516583" cy="833830"/>
          </a:xfrm>
          <a:prstGeom prst="wedgeRectCallout">
            <a:avLst>
              <a:gd name="adj1" fmla="val -41767"/>
              <a:gd name="adj2" fmla="val 9381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dirty="0">
                <a:ln>
                  <a:noFill/>
                </a:ln>
                <a:solidFill>
                  <a:prstClr val="white"/>
                </a:solidFill>
                <a:effectLst/>
                <a:uLnTx/>
                <a:uFillTx/>
                <a:latin typeface="Arial" panose="020B0604020202020204"/>
                <a:ea typeface="+mn-ea"/>
              </a:rPr>
              <a:t>Wat als we het niet kunnen?</a:t>
            </a:r>
            <a:endParaRPr kumimoji="0" lang="nl-NL" sz="1600" b="0" i="0" u="none" strike="noStrike" kern="1200" cap="none" spc="0" normalizeH="0" baseline="0" dirty="0">
              <a:ln>
                <a:noFill/>
              </a:ln>
              <a:solidFill>
                <a:prstClr val="white"/>
              </a:solidFill>
              <a:effectLst/>
              <a:uLnTx/>
              <a:uFillTx/>
              <a:latin typeface="Arial" panose="020B0604020202020204"/>
              <a:ea typeface="+mn-ea"/>
              <a:cs typeface="Arial"/>
            </a:endParaRPr>
          </a:p>
        </p:txBody>
      </p:sp>
      <p:sp>
        <p:nvSpPr>
          <p:cNvPr id="22" name="Speech Bubble: Rectangle 21">
            <a:extLst>
              <a:ext uri="{FF2B5EF4-FFF2-40B4-BE49-F238E27FC236}">
                <a16:creationId xmlns:a16="http://schemas.microsoft.com/office/drawing/2014/main" id="{CD7E17C0-E590-55F8-AF34-E2B4BB6401D3}"/>
              </a:ext>
            </a:extLst>
          </p:cNvPr>
          <p:cNvSpPr/>
          <p:nvPr/>
        </p:nvSpPr>
        <p:spPr>
          <a:xfrm>
            <a:off x="7418559" y="2306820"/>
            <a:ext cx="1266963" cy="830706"/>
          </a:xfrm>
          <a:prstGeom prst="wedgeRectCallout">
            <a:avLst>
              <a:gd name="adj1" fmla="val -47109"/>
              <a:gd name="adj2" fmla="val 702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dirty="0">
                <a:ln>
                  <a:noFill/>
                </a:ln>
                <a:solidFill>
                  <a:prstClr val="white"/>
                </a:solidFill>
                <a:effectLst/>
                <a:uLnTx/>
                <a:uFillTx/>
                <a:latin typeface="Arial" panose="020B0604020202020204"/>
                <a:ea typeface="+mn-ea"/>
              </a:rPr>
              <a:t>Laten we het reguleren? Of een kader?</a:t>
            </a:r>
            <a:endParaRPr kumimoji="0" lang="nl-NL" sz="1200" b="0" i="0" u="none" strike="noStrike" kern="1200" cap="none" spc="0" normalizeH="0" baseline="0" dirty="0">
              <a:ln>
                <a:noFill/>
              </a:ln>
              <a:solidFill>
                <a:prstClr val="white"/>
              </a:solidFill>
              <a:effectLst/>
              <a:uLnTx/>
              <a:uFillTx/>
              <a:latin typeface="Arial" panose="020B0604020202020204"/>
              <a:ea typeface="+mn-ea"/>
              <a:cs typeface="Arial"/>
            </a:endParaRPr>
          </a:p>
        </p:txBody>
      </p:sp>
      <p:pic>
        <p:nvPicPr>
          <p:cNvPr id="1026" name="Picture 2" descr="Big Tech - Wikipedia">
            <a:extLst>
              <a:ext uri="{FF2B5EF4-FFF2-40B4-BE49-F238E27FC236}">
                <a16:creationId xmlns:a16="http://schemas.microsoft.com/office/drawing/2014/main" id="{DEEAD7BF-3F45-C045-BE15-2995032EF5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44798" y="2277963"/>
            <a:ext cx="3167706" cy="237578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F5BFDB48-E93C-0435-991E-D4CCB6A9C3DE}"/>
              </a:ext>
            </a:extLst>
          </p:cNvPr>
          <p:cNvSpPr txBox="1"/>
          <p:nvPr/>
        </p:nvSpPr>
        <p:spPr>
          <a:xfrm>
            <a:off x="8805331" y="6265429"/>
            <a:ext cx="2674545" cy="423473"/>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dirty="0">
                <a:ln>
                  <a:noFill/>
                </a:ln>
                <a:solidFill>
                  <a:prstClr val="black"/>
                </a:solidFill>
                <a:effectLst/>
                <a:uLnTx/>
                <a:uFillTx/>
                <a:latin typeface="Arial" panose="020B0604020202020204"/>
                <a:ea typeface="+mn-ea"/>
                <a:cs typeface="+mn-cs"/>
              </a:rPr>
              <a:t>Big Tech blijft groeien door schaal</a:t>
            </a:r>
          </a:p>
        </p:txBody>
      </p:sp>
    </p:spTree>
    <p:extLst>
      <p:ext uri="{BB962C8B-B14F-4D97-AF65-F5344CB8AC3E}">
        <p14:creationId xmlns:p14="http://schemas.microsoft.com/office/powerpoint/2010/main" val="24868231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File:A Helping Hand.jpg - Wikimedia Commons">
            <a:extLst>
              <a:ext uri="{FF2B5EF4-FFF2-40B4-BE49-F238E27FC236}">
                <a16:creationId xmlns:a16="http://schemas.microsoft.com/office/drawing/2014/main" id="{F31C6791-7F12-FFE4-CC25-A195DE59EB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14" t="24207" r="1973" b="27526"/>
          <a:stretch/>
        </p:blipFill>
        <p:spPr bwMode="auto">
          <a:xfrm>
            <a:off x="7000299" y="1183586"/>
            <a:ext cx="3604201" cy="36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E8C7D03-DF45-9C9B-EA3D-61E76F093A56}"/>
              </a:ext>
            </a:extLst>
          </p:cNvPr>
          <p:cNvSpPr/>
          <p:nvPr/>
        </p:nvSpPr>
        <p:spPr>
          <a:xfrm>
            <a:off x="304617" y="5410603"/>
            <a:ext cx="5181783" cy="1077216"/>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nl-NL" sz="1600" b="0" i="0" u="none" strike="noStrike" kern="1200" cap="none" spc="0" normalizeH="0" baseline="0" noProof="0">
                <a:ln>
                  <a:noFill/>
                </a:ln>
                <a:solidFill>
                  <a:srgbClr val="000000"/>
                </a:solidFill>
                <a:effectLst/>
                <a:uLnTx/>
                <a:uFillTx/>
                <a:ea typeface="Arial"/>
                <a:cs typeface="Arial"/>
                <a:sym typeface="Arial"/>
              </a:rPr>
              <a:t>Meer afhankelijkheid van commerciële partijen</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nl-NL" sz="1600" b="0" i="0" u="none" strike="noStrike" kern="1200" cap="none" spc="0" normalizeH="0" baseline="0" noProof="0">
                <a:ln>
                  <a:noFill/>
                </a:ln>
                <a:solidFill>
                  <a:srgbClr val="000000"/>
                </a:solidFill>
                <a:effectLst/>
                <a:uLnTx/>
                <a:uFillTx/>
                <a:ea typeface="Arial"/>
                <a:cs typeface="Arial"/>
                <a:sym typeface="Arial"/>
              </a:rPr>
              <a:t>Verdere uitholling van kennis bij de overheid</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nl-NL" sz="1600" b="0" i="0" u="none" strike="noStrike" kern="1200" cap="none" spc="0" normalizeH="0" baseline="0" noProof="0">
                <a:ln>
                  <a:noFill/>
                </a:ln>
                <a:solidFill>
                  <a:srgbClr val="000000"/>
                </a:solidFill>
                <a:effectLst/>
                <a:uLnTx/>
                <a:uFillTx/>
                <a:ea typeface="Arial"/>
                <a:cs typeface="Arial"/>
                <a:sym typeface="Arial"/>
              </a:rPr>
              <a:t>Gevaar voor publieke waarden: privacy, keuze etc.</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nl-NL" sz="1600" b="0" i="0" u="none" strike="noStrike" kern="1200" cap="none" spc="0" normalizeH="0" baseline="0" noProof="0">
                <a:ln>
                  <a:noFill/>
                </a:ln>
                <a:solidFill>
                  <a:srgbClr val="000000"/>
                </a:solidFill>
                <a:effectLst/>
                <a:uLnTx/>
                <a:uFillTx/>
                <a:ea typeface="Arial"/>
                <a:cs typeface="Arial"/>
                <a:sym typeface="Arial"/>
              </a:rPr>
              <a:t>…….</a:t>
            </a:r>
          </a:p>
        </p:txBody>
      </p:sp>
      <p:sp>
        <p:nvSpPr>
          <p:cNvPr id="7" name="Rectangle 6">
            <a:extLst>
              <a:ext uri="{FF2B5EF4-FFF2-40B4-BE49-F238E27FC236}">
                <a16:creationId xmlns:a16="http://schemas.microsoft.com/office/drawing/2014/main" id="{AB57CA44-1061-5773-BD51-59AEC32780F5}"/>
              </a:ext>
            </a:extLst>
          </p:cNvPr>
          <p:cNvSpPr/>
          <p:nvPr/>
        </p:nvSpPr>
        <p:spPr>
          <a:xfrm>
            <a:off x="5890646" y="5410603"/>
            <a:ext cx="6222900" cy="1077216"/>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nl-NL" sz="1600" b="0" i="0" u="none" strike="noStrike" kern="1200" cap="none" spc="0" normalizeH="0" baseline="0" noProof="0">
                <a:ln>
                  <a:noFill/>
                </a:ln>
                <a:solidFill>
                  <a:srgbClr val="000000"/>
                </a:solidFill>
                <a:effectLst/>
                <a:uLnTx/>
                <a:uFillTx/>
                <a:ea typeface="Arial"/>
                <a:cs typeface="Arial"/>
                <a:sym typeface="Arial"/>
              </a:rPr>
              <a:t>GovTech aanbieders helpen mee in maatschappelijke opgaven</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nl-NL" sz="1600" b="0" i="0" u="none" strike="noStrike" kern="1200" cap="none" spc="0" normalizeH="0" baseline="0" noProof="0">
                <a:ln>
                  <a:noFill/>
                </a:ln>
                <a:solidFill>
                  <a:srgbClr val="000000"/>
                </a:solidFill>
                <a:effectLst/>
                <a:uLnTx/>
                <a:uFillTx/>
                <a:ea typeface="Arial"/>
                <a:cs typeface="Arial"/>
                <a:sym typeface="Arial"/>
              </a:rPr>
              <a:t>Ontsluiting van kennis en privaat geld voor digitale transformatie</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nl-NL" sz="1600" b="0" i="0" u="none" strike="noStrike" kern="1200" cap="none" spc="0" normalizeH="0" baseline="0" noProof="0">
                <a:ln>
                  <a:noFill/>
                </a:ln>
                <a:solidFill>
                  <a:srgbClr val="000000"/>
                </a:solidFill>
                <a:effectLst/>
                <a:uLnTx/>
                <a:uFillTx/>
                <a:ea typeface="Arial"/>
                <a:cs typeface="Arial"/>
                <a:sym typeface="Arial"/>
              </a:rPr>
              <a:t>Verdienvermogen: NL GovTech als exportproduct</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nl-NL" sz="1600" b="0" i="0" u="none" strike="noStrike" kern="1200" cap="none" spc="0" normalizeH="0" baseline="0" noProof="0">
                <a:ln>
                  <a:noFill/>
                </a:ln>
                <a:solidFill>
                  <a:srgbClr val="000000"/>
                </a:solidFill>
                <a:effectLst/>
                <a:uLnTx/>
                <a:uFillTx/>
                <a:ea typeface="Arial"/>
                <a:cs typeface="Arial"/>
                <a:sym typeface="Arial"/>
              </a:rPr>
              <a:t>…….</a:t>
            </a:r>
          </a:p>
        </p:txBody>
      </p:sp>
      <p:sp>
        <p:nvSpPr>
          <p:cNvPr id="8" name="Title 2">
            <a:extLst>
              <a:ext uri="{FF2B5EF4-FFF2-40B4-BE49-F238E27FC236}">
                <a16:creationId xmlns:a16="http://schemas.microsoft.com/office/drawing/2014/main" id="{BD730353-9297-8B07-521D-B83FB23CB3A0}"/>
              </a:ext>
            </a:extLst>
          </p:cNvPr>
          <p:cNvSpPr>
            <a:spLocks noGrp="1"/>
          </p:cNvSpPr>
          <p:nvPr>
            <p:ph type="title"/>
          </p:nvPr>
        </p:nvSpPr>
        <p:spPr>
          <a:xfrm>
            <a:off x="457771" y="513416"/>
            <a:ext cx="11087912" cy="691293"/>
          </a:xfrm>
        </p:spPr>
        <p:txBody>
          <a:bodyPr/>
          <a:lstStyle/>
          <a:p>
            <a:pPr algn="ctr"/>
            <a:r>
              <a:rPr lang="nl-NL" dirty="0">
                <a:latin typeface="Segoe light"/>
              </a:rPr>
              <a:t>Hoe kijkt u naar </a:t>
            </a:r>
            <a:r>
              <a:rPr lang="nl-NL" dirty="0" err="1">
                <a:latin typeface="Segoe light"/>
              </a:rPr>
              <a:t>GovTech</a:t>
            </a:r>
            <a:r>
              <a:rPr lang="nl-NL" dirty="0">
                <a:latin typeface="Segoe light"/>
              </a:rPr>
              <a:t>?</a:t>
            </a:r>
          </a:p>
        </p:txBody>
      </p:sp>
      <p:pic>
        <p:nvPicPr>
          <p:cNvPr id="2" name="Picture 1">
            <a:extLst>
              <a:ext uri="{FF2B5EF4-FFF2-40B4-BE49-F238E27FC236}">
                <a16:creationId xmlns:a16="http://schemas.microsoft.com/office/drawing/2014/main" id="{04A9C1D7-8F76-7721-91F3-B22AE890F680}"/>
              </a:ext>
            </a:extLst>
          </p:cNvPr>
          <p:cNvPicPr>
            <a:picLocks noChangeAspect="1"/>
          </p:cNvPicPr>
          <p:nvPr/>
        </p:nvPicPr>
        <p:blipFill>
          <a:blip r:embed="rId4"/>
          <a:stretch>
            <a:fillRect/>
          </a:stretch>
        </p:blipFill>
        <p:spPr>
          <a:xfrm>
            <a:off x="927370" y="1162463"/>
            <a:ext cx="3600000" cy="360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512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E74625-4239-F922-C228-15044D85B919}"/>
              </a:ext>
            </a:extLst>
          </p:cNvPr>
          <p:cNvSpPr>
            <a:spLocks noGrp="1"/>
          </p:cNvSpPr>
          <p:nvPr>
            <p:ph type="title"/>
          </p:nvPr>
        </p:nvSpPr>
        <p:spPr/>
        <p:txBody>
          <a:bodyPr/>
          <a:lstStyle/>
          <a:p>
            <a:endParaRPr lang="nl-NL" dirty="0"/>
          </a:p>
        </p:txBody>
      </p:sp>
      <p:sp>
        <p:nvSpPr>
          <p:cNvPr id="4" name="Rechthoek 3">
            <a:extLst>
              <a:ext uri="{FF2B5EF4-FFF2-40B4-BE49-F238E27FC236}">
                <a16:creationId xmlns:a16="http://schemas.microsoft.com/office/drawing/2014/main" id="{9B017BB8-0225-4BBC-F8F2-3BDB4445CAC5}"/>
              </a:ext>
            </a:extLst>
          </p:cNvPr>
          <p:cNvSpPr/>
          <p:nvPr/>
        </p:nvSpPr>
        <p:spPr>
          <a:xfrm>
            <a:off x="0" y="0"/>
            <a:ext cx="12192000" cy="1825625"/>
          </a:xfrm>
          <a:prstGeom prst="rect">
            <a:avLst/>
          </a:prstGeom>
          <a:gradFill flip="none" rotWithShape="1">
            <a:gsLst>
              <a:gs pos="23000">
                <a:srgbClr val="21244E"/>
              </a:gs>
              <a:gs pos="81000">
                <a:srgbClr val="00A19A"/>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sz="2400" dirty="0">
              <a:solidFill>
                <a:prstClr val="white"/>
              </a:solidFill>
              <a:latin typeface="Segoe UI Light" panose="020B0502040204020203" pitchFamily="34" charset="0"/>
              <a:cs typeface="Segoe UI Light"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Panel:</a:t>
            </a:r>
            <a:br>
              <a:rPr kumimoji="0" lang="nl-NL" sz="2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nl-NL" sz="3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Publiek-privaat innoveren in de Generieke Digitale Infrastructuur: </a:t>
            </a:r>
            <a:br>
              <a:rPr kumimoji="0" lang="nl-NL" sz="3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nl-NL" sz="3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wat werkt en wat niet</a:t>
            </a:r>
            <a:r>
              <a:rPr kumimoji="0" lang="nl-NL" sz="2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p>
        </p:txBody>
      </p:sp>
      <p:pic>
        <p:nvPicPr>
          <p:cNvPr id="5" name="Afbeelding 4">
            <a:extLst>
              <a:ext uri="{FF2B5EF4-FFF2-40B4-BE49-F238E27FC236}">
                <a16:creationId xmlns:a16="http://schemas.microsoft.com/office/drawing/2014/main" id="{FDBF60A6-CCC2-CE67-7613-5E7763EC70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1837" y="6378386"/>
            <a:ext cx="1763947" cy="282796"/>
          </a:xfrm>
          <a:prstGeom prst="rect">
            <a:avLst/>
          </a:prstGeom>
        </p:spPr>
      </p:pic>
      <p:graphicFrame>
        <p:nvGraphicFramePr>
          <p:cNvPr id="8" name="Tabel 7">
            <a:extLst>
              <a:ext uri="{FF2B5EF4-FFF2-40B4-BE49-F238E27FC236}">
                <a16:creationId xmlns:a16="http://schemas.microsoft.com/office/drawing/2014/main" id="{40B8ADF2-2196-4251-6BA9-039329A08477}"/>
              </a:ext>
            </a:extLst>
          </p:cNvPr>
          <p:cNvGraphicFramePr>
            <a:graphicFrameLocks noGrp="1"/>
          </p:cNvGraphicFramePr>
          <p:nvPr>
            <p:extLst>
              <p:ext uri="{D42A27DB-BD31-4B8C-83A1-F6EECF244321}">
                <p14:modId xmlns:p14="http://schemas.microsoft.com/office/powerpoint/2010/main" val="2267805232"/>
              </p:ext>
            </p:extLst>
          </p:nvPr>
        </p:nvGraphicFramePr>
        <p:xfrm>
          <a:off x="343159" y="2190751"/>
          <a:ext cx="11338770" cy="3752850"/>
        </p:xfrm>
        <a:graphic>
          <a:graphicData uri="http://schemas.openxmlformats.org/drawingml/2006/table">
            <a:tbl>
              <a:tblPr firstRow="1" bandRow="1">
                <a:tableStyleId>{5940675A-B579-460E-94D1-54222C63F5DA}</a:tableStyleId>
              </a:tblPr>
              <a:tblGrid>
                <a:gridCol w="2267754">
                  <a:extLst>
                    <a:ext uri="{9D8B030D-6E8A-4147-A177-3AD203B41FA5}">
                      <a16:colId xmlns:a16="http://schemas.microsoft.com/office/drawing/2014/main" val="4062128343"/>
                    </a:ext>
                  </a:extLst>
                </a:gridCol>
                <a:gridCol w="2267754">
                  <a:extLst>
                    <a:ext uri="{9D8B030D-6E8A-4147-A177-3AD203B41FA5}">
                      <a16:colId xmlns:a16="http://schemas.microsoft.com/office/drawing/2014/main" val="772982118"/>
                    </a:ext>
                  </a:extLst>
                </a:gridCol>
                <a:gridCol w="2267754">
                  <a:extLst>
                    <a:ext uri="{9D8B030D-6E8A-4147-A177-3AD203B41FA5}">
                      <a16:colId xmlns:a16="http://schemas.microsoft.com/office/drawing/2014/main" val="257771824"/>
                    </a:ext>
                  </a:extLst>
                </a:gridCol>
                <a:gridCol w="2267754">
                  <a:extLst>
                    <a:ext uri="{9D8B030D-6E8A-4147-A177-3AD203B41FA5}">
                      <a16:colId xmlns:a16="http://schemas.microsoft.com/office/drawing/2014/main" val="2244248521"/>
                    </a:ext>
                  </a:extLst>
                </a:gridCol>
                <a:gridCol w="2267754">
                  <a:extLst>
                    <a:ext uri="{9D8B030D-6E8A-4147-A177-3AD203B41FA5}">
                      <a16:colId xmlns:a16="http://schemas.microsoft.com/office/drawing/2014/main" val="1515931075"/>
                    </a:ext>
                  </a:extLst>
                </a:gridCol>
              </a:tblGrid>
              <a:tr h="255082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76926462"/>
                  </a:ext>
                </a:extLst>
              </a:tr>
              <a:tr h="1202030">
                <a:tc>
                  <a:txBody>
                    <a:bodyPr/>
                    <a:lstStyle/>
                    <a:p>
                      <a:pPr algn="ctr"/>
                      <a:r>
                        <a:rPr lang="en-GB" sz="1600" dirty="0"/>
                        <a:t>Wouter Welling</a:t>
                      </a:r>
                      <a:br>
                        <a:rPr lang="en-GB" sz="1600" dirty="0"/>
                      </a:br>
                      <a:endParaRPr lang="en-GB"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dirty="0"/>
                        <a:t>Jessie van Erp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dirty="0" err="1"/>
                        <a:t>Marloes</a:t>
                      </a:r>
                      <a:r>
                        <a:rPr lang="en-GB" sz="1600" dirty="0"/>
                        <a:t> </a:t>
                      </a:r>
                      <a:r>
                        <a:rPr lang="en-GB" sz="1600" dirty="0" err="1"/>
                        <a:t>Hooghiemstra</a:t>
                      </a:r>
                      <a:endParaRPr lang="en-GB"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dirty="0"/>
                        <a:t>Hessel van Oorschot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dirty="0"/>
                        <a:t>Stefan Kunst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54012404"/>
                  </a:ext>
                </a:extLst>
              </a:tr>
            </a:tbl>
          </a:graphicData>
        </a:graphic>
      </p:graphicFrame>
      <p:pic>
        <p:nvPicPr>
          <p:cNvPr id="10" name="Afbeelding 9">
            <a:extLst>
              <a:ext uri="{FF2B5EF4-FFF2-40B4-BE49-F238E27FC236}">
                <a16:creationId xmlns:a16="http://schemas.microsoft.com/office/drawing/2014/main" id="{EBC5BB7A-6745-66C3-8355-F07058AAC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208" y="2403410"/>
            <a:ext cx="2051180" cy="2051180"/>
          </a:xfrm>
          <a:prstGeom prst="rect">
            <a:avLst/>
          </a:prstGeom>
          <a:ln>
            <a:noFill/>
          </a:ln>
          <a:effectLst>
            <a:softEdge rad="112500"/>
          </a:effectLst>
        </p:spPr>
      </p:pic>
      <p:pic>
        <p:nvPicPr>
          <p:cNvPr id="12" name="Afbeelding 11">
            <a:extLst>
              <a:ext uri="{FF2B5EF4-FFF2-40B4-BE49-F238E27FC236}">
                <a16:creationId xmlns:a16="http://schemas.microsoft.com/office/drawing/2014/main" id="{ABDEA8A7-BBD7-EE37-437C-D24A769B66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8858" y="2403409"/>
            <a:ext cx="2051181" cy="2051181"/>
          </a:xfrm>
          <a:prstGeom prst="rect">
            <a:avLst/>
          </a:prstGeom>
          <a:ln>
            <a:noFill/>
          </a:ln>
          <a:effectLst>
            <a:softEdge rad="112500"/>
          </a:effectLst>
        </p:spPr>
      </p:pic>
      <p:pic>
        <p:nvPicPr>
          <p:cNvPr id="14" name="Afbeelding 13">
            <a:extLst>
              <a:ext uri="{FF2B5EF4-FFF2-40B4-BE49-F238E27FC236}">
                <a16:creationId xmlns:a16="http://schemas.microsoft.com/office/drawing/2014/main" id="{E1763405-4CF8-1DF4-084C-1AE4AF0A92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6954" y="2403410"/>
            <a:ext cx="2051180" cy="2051180"/>
          </a:xfrm>
          <a:prstGeom prst="rect">
            <a:avLst/>
          </a:prstGeom>
          <a:ln>
            <a:noFill/>
          </a:ln>
          <a:effectLst>
            <a:softEdge rad="112500"/>
          </a:effectLst>
        </p:spPr>
      </p:pic>
      <p:pic>
        <p:nvPicPr>
          <p:cNvPr id="16" name="Afbeelding 15">
            <a:extLst>
              <a:ext uri="{FF2B5EF4-FFF2-40B4-BE49-F238E27FC236}">
                <a16:creationId xmlns:a16="http://schemas.microsoft.com/office/drawing/2014/main" id="{EF7B1242-7F7B-2F03-5194-9A658E4C5C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5049" y="2403410"/>
            <a:ext cx="2051180" cy="2051180"/>
          </a:xfrm>
          <a:prstGeom prst="rect">
            <a:avLst/>
          </a:prstGeom>
          <a:ln>
            <a:noFill/>
          </a:ln>
          <a:effectLst>
            <a:softEdge rad="112500"/>
          </a:effectLst>
        </p:spPr>
      </p:pic>
      <p:pic>
        <p:nvPicPr>
          <p:cNvPr id="18" name="Afbeelding 17">
            <a:extLst>
              <a:ext uri="{FF2B5EF4-FFF2-40B4-BE49-F238E27FC236}">
                <a16:creationId xmlns:a16="http://schemas.microsoft.com/office/drawing/2014/main" id="{0C33D783-5421-6107-E8E6-09723E856B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0764" y="2402653"/>
            <a:ext cx="2051937" cy="2051937"/>
          </a:xfrm>
          <a:prstGeom prst="rect">
            <a:avLst/>
          </a:prstGeom>
          <a:ln>
            <a:noFill/>
          </a:ln>
          <a:effectLst>
            <a:softEdge rad="112500"/>
          </a:effectLst>
        </p:spPr>
      </p:pic>
    </p:spTree>
    <p:extLst>
      <p:ext uri="{BB962C8B-B14F-4D97-AF65-F5344CB8AC3E}">
        <p14:creationId xmlns:p14="http://schemas.microsoft.com/office/powerpoint/2010/main" val="20801721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Kantoorthema">
  <a:themeElements>
    <a:clrScheme name="Digicampus v1">
      <a:dk1>
        <a:sysClr val="windowText" lastClr="000000"/>
      </a:dk1>
      <a:lt1>
        <a:sysClr val="window" lastClr="FFFFFF"/>
      </a:lt1>
      <a:dk2>
        <a:srgbClr val="3C3C3C"/>
      </a:dk2>
      <a:lt2>
        <a:srgbClr val="E7E6E6"/>
      </a:lt2>
      <a:accent1>
        <a:srgbClr val="282356"/>
      </a:accent1>
      <a:accent2>
        <a:srgbClr val="479F99"/>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ef" id="{A0D85A69-45FB-4026-A9E6-93AAC8132EAE}" vid="{58ABAC98-3C6A-4623-8299-7FC167DCDD64}"/>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Kantoor">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BZK Presentatie - Algemeen">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5.xml><?xml version="1.0" encoding="utf-8"?>
<a:theme xmlns:a="http://schemas.openxmlformats.org/drawingml/2006/main" name="1_TU Delft">
  <a:themeElements>
    <a:clrScheme name="TU Delft">
      <a:dk1>
        <a:srgbClr val="000000"/>
      </a:dk1>
      <a:lt1>
        <a:srgbClr val="FFFFFF"/>
      </a:lt1>
      <a:dk2>
        <a:srgbClr val="A7A7A7"/>
      </a:dk2>
      <a:lt2>
        <a:srgbClr val="535353"/>
      </a:lt2>
      <a:accent1>
        <a:srgbClr val="00A6D6"/>
      </a:accent1>
      <a:accent2>
        <a:srgbClr val="017188"/>
      </a:accent2>
      <a:accent3>
        <a:srgbClr val="EB7246"/>
      </a:accent3>
      <a:accent4>
        <a:srgbClr val="00A390"/>
      </a:accent4>
      <a:accent5>
        <a:srgbClr val="F1BE3E"/>
      </a:accent5>
      <a:accent6>
        <a:srgbClr val="C3312F"/>
      </a:accent6>
      <a:hlink>
        <a:srgbClr val="0000FF"/>
      </a:hlink>
      <a:folHlink>
        <a:srgbClr val="FF00FF"/>
      </a:folHlink>
    </a:clrScheme>
    <a:fontScheme name="TU Delft">
      <a:majorFont>
        <a:latin typeface="Calibri"/>
        <a:ea typeface="Calibri"/>
        <a:cs typeface="Calibri"/>
      </a:majorFont>
      <a:minorFont>
        <a:latin typeface="Helvetica"/>
        <a:ea typeface="Helvetica"/>
        <a:cs typeface="Helvetica"/>
      </a:minorFont>
    </a:fontScheme>
    <a:fmtScheme name="TU Delf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Basis uitgebreid sjabloon" id="{7537F33F-3839-8B44-AD49-D95CD72F9DFA}" vid="{A8BF4048-0FE2-714D-B48F-5A9977B08C8D}"/>
    </a:ext>
  </a:extLst>
</a:theme>
</file>

<file path=ppt/theme/theme6.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11192E9F8250418FF5C763B41843FC" ma:contentTypeVersion="20" ma:contentTypeDescription="Een nieuw document maken." ma:contentTypeScope="" ma:versionID="1df2d39f08280b75b8824ea0bb66ce6e">
  <xsd:schema xmlns:xsd="http://www.w3.org/2001/XMLSchema" xmlns:xs="http://www.w3.org/2001/XMLSchema" xmlns:p="http://schemas.microsoft.com/office/2006/metadata/properties" xmlns:ns2="93678446-063c-47fe-8bbc-6e55bf23f8e9" xmlns:ns3="39698dd6-75f6-42df-9de0-3b4a400cd157" targetNamespace="http://schemas.microsoft.com/office/2006/metadata/properties" ma:root="true" ma:fieldsID="742f4d40737c9400b5a2ef6ef850a89c" ns2:_="" ns3:_="">
    <xsd:import namespace="93678446-063c-47fe-8bbc-6e55bf23f8e9"/>
    <xsd:import namespace="39698dd6-75f6-42df-9de0-3b4a400cd15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LengthInSeconds" minOccurs="0"/>
                <xsd:element ref="ns3:SharedWithUsers" minOccurs="0"/>
                <xsd:element ref="ns3:SharedWithDetails" minOccurs="0"/>
                <xsd:element ref="ns3:TaxCatchAll" minOccurs="0"/>
                <xsd:element ref="ns2:lcf76f155ced4ddcb4097134ff3c332f"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678446-063c-47fe-8bbc-6e55bf23f8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293b4a1e-20da-45fb-8100-78be9185b45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9698dd6-75f6-42df-9de0-3b4a400cd157"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TaxCatchAll" ma:index="20" nillable="true" ma:displayName="Taxonomy Catch All Column" ma:hidden="true" ma:list="{8a0ef708-b364-4bdd-b95e-e793e2a00661}" ma:internalName="TaxCatchAll" ma:showField="CatchAllData" ma:web="39698dd6-75f6-42df-9de0-3b4a400cd1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9698dd6-75f6-42df-9de0-3b4a400cd157" xsi:nil="true"/>
    <lcf76f155ced4ddcb4097134ff3c332f xmlns="93678446-063c-47fe-8bbc-6e55bf23f8e9">
      <Terms xmlns="http://schemas.microsoft.com/office/infopath/2007/PartnerControls"/>
    </lcf76f155ced4ddcb4097134ff3c332f>
    <SharedWithUsers xmlns="39698dd6-75f6-42df-9de0-3b4a400cd157">
      <UserInfo>
        <DisplayName>René s'Jacob</DisplayName>
        <AccountId>193</AccountId>
        <AccountType/>
      </UserInfo>
    </SharedWithUsers>
  </documentManagement>
</p:properties>
</file>

<file path=customXml/itemProps1.xml><?xml version="1.0" encoding="utf-8"?>
<ds:datastoreItem xmlns:ds="http://schemas.openxmlformats.org/officeDocument/2006/customXml" ds:itemID="{FDB2825B-BF98-43BB-8B1E-0ED57ED6FC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678446-063c-47fe-8bbc-6e55bf23f8e9"/>
    <ds:schemaRef ds:uri="39698dd6-75f6-42df-9de0-3b4a400cd1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F1A6EB-730D-4765-855E-443ACA2C2978}">
  <ds:schemaRefs>
    <ds:schemaRef ds:uri="http://schemas.microsoft.com/sharepoint/v3/contenttype/forms"/>
  </ds:schemaRefs>
</ds:datastoreItem>
</file>

<file path=customXml/itemProps3.xml><?xml version="1.0" encoding="utf-8"?>
<ds:datastoreItem xmlns:ds="http://schemas.openxmlformats.org/officeDocument/2006/customXml" ds:itemID="{FF08DC07-342D-426D-B162-5101B7C18E8B}">
  <ds:schemaRefs>
    <ds:schemaRef ds:uri="http://schemas.microsoft.com/office/2006/documentManagement/types"/>
    <ds:schemaRef ds:uri="93678446-063c-47fe-8bbc-6e55bf23f8e9"/>
    <ds:schemaRef ds:uri="http://purl.org/dc/terms/"/>
    <ds:schemaRef ds:uri="http://schemas.openxmlformats.org/package/2006/metadata/core-properties"/>
    <ds:schemaRef ds:uri="http://schemas.microsoft.com/office/2006/metadata/properties"/>
    <ds:schemaRef ds:uri="http://www.w3.org/XML/1998/namespace"/>
    <ds:schemaRef ds:uri="http://schemas.microsoft.com/office/infopath/2007/PartnerControls"/>
    <ds:schemaRef ds:uri="39698dd6-75f6-42df-9de0-3b4a400cd157"/>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498</Words>
  <Application>Microsoft Office PowerPoint</Application>
  <PresentationFormat>Breedbeeld</PresentationFormat>
  <Paragraphs>87</Paragraphs>
  <Slides>10</Slides>
  <Notes>5</Notes>
  <HiddenSlides>0</HiddenSlides>
  <MMClips>0</MMClips>
  <ScaleCrop>false</ScaleCrop>
  <HeadingPairs>
    <vt:vector size="8" baseType="variant">
      <vt:variant>
        <vt:lpstr>Gebruikte lettertypen</vt:lpstr>
      </vt:variant>
      <vt:variant>
        <vt:i4>13</vt:i4>
      </vt:variant>
      <vt:variant>
        <vt:lpstr>Thema</vt:lpstr>
      </vt:variant>
      <vt:variant>
        <vt:i4>5</vt:i4>
      </vt:variant>
      <vt:variant>
        <vt:lpstr>Ingesloten OLE-bronprogramma's</vt:lpstr>
      </vt:variant>
      <vt:variant>
        <vt:i4>1</vt:i4>
      </vt:variant>
      <vt:variant>
        <vt:lpstr>Diatitels</vt:lpstr>
      </vt:variant>
      <vt:variant>
        <vt:i4>10</vt:i4>
      </vt:variant>
    </vt:vector>
  </HeadingPairs>
  <TitlesOfParts>
    <vt:vector size="29" baseType="lpstr">
      <vt:lpstr>Aptos</vt:lpstr>
      <vt:lpstr>Aptos Display</vt:lpstr>
      <vt:lpstr>Arial</vt:lpstr>
      <vt:lpstr>Calibri</vt:lpstr>
      <vt:lpstr>Calibri Light</vt:lpstr>
      <vt:lpstr>Helvetica</vt:lpstr>
      <vt:lpstr>Roboto Slab Regular Regular</vt:lpstr>
      <vt:lpstr>Segoe light</vt:lpstr>
      <vt:lpstr>Segoe UI</vt:lpstr>
      <vt:lpstr>Segoe UI Light</vt:lpstr>
      <vt:lpstr>Tahoma</vt:lpstr>
      <vt:lpstr>Verdana</vt:lpstr>
      <vt:lpstr>Wingdings</vt:lpstr>
      <vt:lpstr>1_Kantoorthema</vt:lpstr>
      <vt:lpstr>Kantoorthema</vt:lpstr>
      <vt:lpstr>2_Kantoorthema</vt:lpstr>
      <vt:lpstr>BZK Presentatie - Algemeen</vt:lpstr>
      <vt:lpstr>1_TU Delft</vt:lpstr>
      <vt:lpstr>think-cell Slide</vt:lpstr>
      <vt:lpstr>PowerPoint-presentatie</vt:lpstr>
      <vt:lpstr>PowerPoint-presentatie</vt:lpstr>
      <vt:lpstr>PowerPoint-presentatie</vt:lpstr>
      <vt:lpstr>PowerPoint-presentatie</vt:lpstr>
      <vt:lpstr>GovTech is niet meer weg te denken</vt:lpstr>
      <vt:lpstr>Wie leidt de digitale transformatie van de publieke sector?</vt:lpstr>
      <vt:lpstr>Als GovTech niet werkt, wordt het BigTech?</vt:lpstr>
      <vt:lpstr>Hoe kijkt u naar GovTech?</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Connie Gouwentak</dc:creator>
  <cp:lastModifiedBy>Welling, Wouter</cp:lastModifiedBy>
  <cp:revision>7</cp:revision>
  <cp:lastPrinted>2022-01-27T08:30:08Z</cp:lastPrinted>
  <dcterms:created xsi:type="dcterms:W3CDTF">2022-01-17T10:56:15Z</dcterms:created>
  <dcterms:modified xsi:type="dcterms:W3CDTF">2025-06-05T15:09:44Z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0x0101005F11192E9F8250418FF5C763B41843FC</vt:lpwstr>
  </property>
  <property fmtid="{D5CDD505-2E9C-101B-9397-08002B2CF9AE}" pid="3" name="MediaServiceImageTags">
    <vt:lpwstr/>
  </property>
</Properties>
</file>